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8" r:id="rId6"/>
    <p:sldId id="257" r:id="rId7"/>
    <p:sldId id="264" r:id="rId8"/>
    <p:sldId id="270" r:id="rId9"/>
    <p:sldId id="259" r:id="rId10"/>
    <p:sldId id="260" r:id="rId11"/>
    <p:sldId id="268" r:id="rId12"/>
    <p:sldId id="267" r:id="rId13"/>
    <p:sldId id="269" r:id="rId14"/>
    <p:sldId id="271" r:id="rId15"/>
    <p:sldId id="261" r:id="rId16"/>
    <p:sldId id="272" r:id="rId17"/>
    <p:sldId id="263" r:id="rId18"/>
    <p:sldId id="275" r:id="rId19"/>
    <p:sldId id="276" r:id="rId20"/>
    <p:sldId id="277" r:id="rId21"/>
    <p:sldId id="279" r:id="rId22"/>
    <p:sldId id="278" r:id="rId23"/>
    <p:sldId id="262" r:id="rId24"/>
    <p:sldId id="280"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ieter Gryffroy" initials="PG" lastIdx="1" clrIdx="0">
    <p:extLst>
      <p:ext uri="{19B8F6BF-5375-455C-9EA6-DF929625EA0E}">
        <p15:presenceInfo xmlns:p15="http://schemas.microsoft.com/office/powerpoint/2012/main" userId="S::Pieter@timelex.eu::6859bf92-04e3-4693-804b-3f8676bf5d3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47060A-9812-4221-99E5-0A2CB9B4D973}" v="7" dt="2021-10-27T13:10:15.9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1" autoAdjust="0"/>
    <p:restoredTop sz="94660"/>
  </p:normalViewPr>
  <p:slideViewPr>
    <p:cSldViewPr snapToGrid="0" showGuides="1">
      <p:cViewPr varScale="1">
        <p:scale>
          <a:sx n="99" d="100"/>
          <a:sy n="99" d="100"/>
        </p:scale>
        <p:origin x="90" y="4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ieter Gryffroy" userId="6859bf92-04e3-4693-804b-3f8676bf5d39" providerId="ADAL" clId="{F20F5063-DBFA-4B9B-9FBA-B1EF27A837D9}"/>
    <pc:docChg chg="modSld">
      <pc:chgData name="Pieter Gryffroy" userId="6859bf92-04e3-4693-804b-3f8676bf5d39" providerId="ADAL" clId="{F20F5063-DBFA-4B9B-9FBA-B1EF27A837D9}" dt="2021-10-20T14:12:27.894" v="70" actId="20577"/>
      <pc:docMkLst>
        <pc:docMk/>
      </pc:docMkLst>
      <pc:sldChg chg="modSp mod">
        <pc:chgData name="Pieter Gryffroy" userId="6859bf92-04e3-4693-804b-3f8676bf5d39" providerId="ADAL" clId="{F20F5063-DBFA-4B9B-9FBA-B1EF27A837D9}" dt="2021-10-20T14:12:27.894" v="70" actId="20577"/>
        <pc:sldMkLst>
          <pc:docMk/>
          <pc:sldMk cId="3270108046" sldId="269"/>
        </pc:sldMkLst>
        <pc:spChg chg="mod">
          <ac:chgData name="Pieter Gryffroy" userId="6859bf92-04e3-4693-804b-3f8676bf5d39" providerId="ADAL" clId="{F20F5063-DBFA-4B9B-9FBA-B1EF27A837D9}" dt="2021-10-20T14:12:27.894" v="70" actId="20577"/>
          <ac:spMkLst>
            <pc:docMk/>
            <pc:sldMk cId="3270108046" sldId="269"/>
            <ac:spMk id="3" creationId="{E9438E24-9146-43C3-B9AB-5E45751FA3C6}"/>
          </ac:spMkLst>
        </pc:spChg>
      </pc:sldChg>
    </pc:docChg>
  </pc:docChgLst>
  <pc:docChgLst>
    <pc:chgData name="Pieter Gryffroy" userId="6859bf92-04e3-4693-804b-3f8676bf5d39" providerId="ADAL" clId="{4C8296C3-E796-4B38-AF4D-9E2EDF68D152}"/>
    <pc:docChg chg="undo custSel addSld delSld modSld sldOrd">
      <pc:chgData name="Pieter Gryffroy" userId="6859bf92-04e3-4693-804b-3f8676bf5d39" providerId="ADAL" clId="{4C8296C3-E796-4B38-AF4D-9E2EDF68D152}" dt="2021-10-07T16:05:44.075" v="18934" actId="20577"/>
      <pc:docMkLst>
        <pc:docMk/>
      </pc:docMkLst>
      <pc:sldChg chg="modSp mod">
        <pc:chgData name="Pieter Gryffroy" userId="6859bf92-04e3-4693-804b-3f8676bf5d39" providerId="ADAL" clId="{4C8296C3-E796-4B38-AF4D-9E2EDF68D152}" dt="2021-10-07T13:30:08.464" v="174" actId="20577"/>
        <pc:sldMkLst>
          <pc:docMk/>
          <pc:sldMk cId="3815069908" sldId="256"/>
        </pc:sldMkLst>
        <pc:spChg chg="mod">
          <ac:chgData name="Pieter Gryffroy" userId="6859bf92-04e3-4693-804b-3f8676bf5d39" providerId="ADAL" clId="{4C8296C3-E796-4B38-AF4D-9E2EDF68D152}" dt="2021-10-07T13:29:24.623" v="67" actId="14100"/>
          <ac:spMkLst>
            <pc:docMk/>
            <pc:sldMk cId="3815069908" sldId="256"/>
            <ac:spMk id="2" creationId="{EA130C88-344E-4D37-9400-D257A51E6406}"/>
          </ac:spMkLst>
        </pc:spChg>
        <pc:spChg chg="mod">
          <ac:chgData name="Pieter Gryffroy" userId="6859bf92-04e3-4693-804b-3f8676bf5d39" providerId="ADAL" clId="{4C8296C3-E796-4B38-AF4D-9E2EDF68D152}" dt="2021-10-07T13:30:08.464" v="174" actId="20577"/>
          <ac:spMkLst>
            <pc:docMk/>
            <pc:sldMk cId="3815069908" sldId="256"/>
            <ac:spMk id="3" creationId="{D26CE193-12EC-43BE-B51F-36103A715107}"/>
          </ac:spMkLst>
        </pc:spChg>
      </pc:sldChg>
      <pc:sldChg chg="modSp mod ord">
        <pc:chgData name="Pieter Gryffroy" userId="6859bf92-04e3-4693-804b-3f8676bf5d39" providerId="ADAL" clId="{4C8296C3-E796-4B38-AF4D-9E2EDF68D152}" dt="2021-10-07T14:30:48.655" v="9155" actId="20577"/>
        <pc:sldMkLst>
          <pc:docMk/>
          <pc:sldMk cId="2769648744" sldId="257"/>
        </pc:sldMkLst>
        <pc:spChg chg="mod">
          <ac:chgData name="Pieter Gryffroy" userId="6859bf92-04e3-4693-804b-3f8676bf5d39" providerId="ADAL" clId="{4C8296C3-E796-4B38-AF4D-9E2EDF68D152}" dt="2021-10-07T13:43:26.603" v="1433" actId="14100"/>
          <ac:spMkLst>
            <pc:docMk/>
            <pc:sldMk cId="2769648744" sldId="257"/>
            <ac:spMk id="2" creationId="{17B5AA43-1C89-4A67-86B5-E62BCCF68618}"/>
          </ac:spMkLst>
        </pc:spChg>
        <pc:spChg chg="mod">
          <ac:chgData name="Pieter Gryffroy" userId="6859bf92-04e3-4693-804b-3f8676bf5d39" providerId="ADAL" clId="{4C8296C3-E796-4B38-AF4D-9E2EDF68D152}" dt="2021-10-07T14:30:48.655" v="9155" actId="20577"/>
          <ac:spMkLst>
            <pc:docMk/>
            <pc:sldMk cId="2769648744" sldId="257"/>
            <ac:spMk id="3" creationId="{017CFA87-E520-4C82-BC0C-F959FBB01290}"/>
          </ac:spMkLst>
        </pc:spChg>
      </pc:sldChg>
      <pc:sldChg chg="modSp mod ord">
        <pc:chgData name="Pieter Gryffroy" userId="6859bf92-04e3-4693-804b-3f8676bf5d39" providerId="ADAL" clId="{4C8296C3-E796-4B38-AF4D-9E2EDF68D152}" dt="2021-10-07T14:16:20.164" v="6973" actId="20577"/>
        <pc:sldMkLst>
          <pc:docMk/>
          <pc:sldMk cId="217618525" sldId="258"/>
        </pc:sldMkLst>
        <pc:spChg chg="mod">
          <ac:chgData name="Pieter Gryffroy" userId="6859bf92-04e3-4693-804b-3f8676bf5d39" providerId="ADAL" clId="{4C8296C3-E796-4B38-AF4D-9E2EDF68D152}" dt="2021-10-07T13:43:29.339" v="1434" actId="14100"/>
          <ac:spMkLst>
            <pc:docMk/>
            <pc:sldMk cId="217618525" sldId="258"/>
            <ac:spMk id="2" creationId="{612E78A2-58B9-483A-9BBA-3096FA9EC56C}"/>
          </ac:spMkLst>
        </pc:spChg>
        <pc:spChg chg="mod">
          <ac:chgData name="Pieter Gryffroy" userId="6859bf92-04e3-4693-804b-3f8676bf5d39" providerId="ADAL" clId="{4C8296C3-E796-4B38-AF4D-9E2EDF68D152}" dt="2021-10-07T14:16:20.164" v="6973" actId="20577"/>
          <ac:spMkLst>
            <pc:docMk/>
            <pc:sldMk cId="217618525" sldId="258"/>
            <ac:spMk id="3" creationId="{EAD8DC19-4F4D-4CE1-B343-A7E9B2E1898E}"/>
          </ac:spMkLst>
        </pc:spChg>
      </pc:sldChg>
      <pc:sldChg chg="modSp mod">
        <pc:chgData name="Pieter Gryffroy" userId="6859bf92-04e3-4693-804b-3f8676bf5d39" providerId="ADAL" clId="{4C8296C3-E796-4B38-AF4D-9E2EDF68D152}" dt="2021-10-07T14:16:42.556" v="6985" actId="20577"/>
        <pc:sldMkLst>
          <pc:docMk/>
          <pc:sldMk cId="3087403891" sldId="259"/>
        </pc:sldMkLst>
        <pc:spChg chg="mod">
          <ac:chgData name="Pieter Gryffroy" userId="6859bf92-04e3-4693-804b-3f8676bf5d39" providerId="ADAL" clId="{4C8296C3-E796-4B38-AF4D-9E2EDF68D152}" dt="2021-10-07T13:56:24.834" v="4247" actId="14100"/>
          <ac:spMkLst>
            <pc:docMk/>
            <pc:sldMk cId="3087403891" sldId="259"/>
            <ac:spMk id="2" creationId="{C37F3393-CF04-44D3-AFFD-7DA64EA44227}"/>
          </ac:spMkLst>
        </pc:spChg>
        <pc:spChg chg="mod">
          <ac:chgData name="Pieter Gryffroy" userId="6859bf92-04e3-4693-804b-3f8676bf5d39" providerId="ADAL" clId="{4C8296C3-E796-4B38-AF4D-9E2EDF68D152}" dt="2021-10-07T14:16:42.556" v="6985" actId="20577"/>
          <ac:spMkLst>
            <pc:docMk/>
            <pc:sldMk cId="3087403891" sldId="259"/>
            <ac:spMk id="3" creationId="{B4E20384-AFF3-46AA-A3A8-8EA5897639CC}"/>
          </ac:spMkLst>
        </pc:spChg>
      </pc:sldChg>
      <pc:sldChg chg="modSp mod ord">
        <pc:chgData name="Pieter Gryffroy" userId="6859bf92-04e3-4693-804b-3f8676bf5d39" providerId="ADAL" clId="{4C8296C3-E796-4B38-AF4D-9E2EDF68D152}" dt="2021-10-07T14:18:23.400" v="6988" actId="20577"/>
        <pc:sldMkLst>
          <pc:docMk/>
          <pc:sldMk cId="1986518584" sldId="260"/>
        </pc:sldMkLst>
        <pc:spChg chg="mod">
          <ac:chgData name="Pieter Gryffroy" userId="6859bf92-04e3-4693-804b-3f8676bf5d39" providerId="ADAL" clId="{4C8296C3-E796-4B38-AF4D-9E2EDF68D152}" dt="2021-10-07T13:58:23.812" v="4335"/>
          <ac:spMkLst>
            <pc:docMk/>
            <pc:sldMk cId="1986518584" sldId="260"/>
            <ac:spMk id="2" creationId="{2EDF5263-1CC1-40A8-ADF6-6DFEB0CF7BBE}"/>
          </ac:spMkLst>
        </pc:spChg>
        <pc:spChg chg="mod">
          <ac:chgData name="Pieter Gryffroy" userId="6859bf92-04e3-4693-804b-3f8676bf5d39" providerId="ADAL" clId="{4C8296C3-E796-4B38-AF4D-9E2EDF68D152}" dt="2021-10-07T14:18:23.400" v="6988" actId="20577"/>
          <ac:spMkLst>
            <pc:docMk/>
            <pc:sldMk cId="1986518584" sldId="260"/>
            <ac:spMk id="3" creationId="{E11E0F4F-7610-420D-8C28-B12BE4B3B76F}"/>
          </ac:spMkLst>
        </pc:spChg>
      </pc:sldChg>
      <pc:sldChg chg="modSp mod ord">
        <pc:chgData name="Pieter Gryffroy" userId="6859bf92-04e3-4693-804b-3f8676bf5d39" providerId="ADAL" clId="{4C8296C3-E796-4B38-AF4D-9E2EDF68D152}" dt="2021-10-07T14:31:52.911" v="9212" actId="14100"/>
        <pc:sldMkLst>
          <pc:docMk/>
          <pc:sldMk cId="867267188" sldId="261"/>
        </pc:sldMkLst>
        <pc:spChg chg="mod">
          <ac:chgData name="Pieter Gryffroy" userId="6859bf92-04e3-4693-804b-3f8676bf5d39" providerId="ADAL" clId="{4C8296C3-E796-4B38-AF4D-9E2EDF68D152}" dt="2021-10-07T14:30:13.065" v="9122" actId="14100"/>
          <ac:spMkLst>
            <pc:docMk/>
            <pc:sldMk cId="867267188" sldId="261"/>
            <ac:spMk id="2" creationId="{6780F4E2-A680-4586-9BA2-B197C2D46133}"/>
          </ac:spMkLst>
        </pc:spChg>
        <pc:spChg chg="mod">
          <ac:chgData name="Pieter Gryffroy" userId="6859bf92-04e3-4693-804b-3f8676bf5d39" providerId="ADAL" clId="{4C8296C3-E796-4B38-AF4D-9E2EDF68D152}" dt="2021-10-07T14:31:52.911" v="9212" actId="14100"/>
          <ac:spMkLst>
            <pc:docMk/>
            <pc:sldMk cId="867267188" sldId="261"/>
            <ac:spMk id="3" creationId="{E9438E24-9146-43C3-B9AB-5E45751FA3C6}"/>
          </ac:spMkLst>
        </pc:spChg>
      </pc:sldChg>
      <pc:sldChg chg="delSp modSp mod">
        <pc:chgData name="Pieter Gryffroy" userId="6859bf92-04e3-4693-804b-3f8676bf5d39" providerId="ADAL" clId="{4C8296C3-E796-4B38-AF4D-9E2EDF68D152}" dt="2021-10-07T15:26:25.727" v="13355" actId="478"/>
        <pc:sldMkLst>
          <pc:docMk/>
          <pc:sldMk cId="4245463308" sldId="262"/>
        </pc:sldMkLst>
        <pc:spChg chg="mod">
          <ac:chgData name="Pieter Gryffroy" userId="6859bf92-04e3-4693-804b-3f8676bf5d39" providerId="ADAL" clId="{4C8296C3-E796-4B38-AF4D-9E2EDF68D152}" dt="2021-10-07T15:26:24.166" v="13354" actId="14100"/>
          <ac:spMkLst>
            <pc:docMk/>
            <pc:sldMk cId="4245463308" sldId="262"/>
            <ac:spMk id="2" creationId="{3014DCE1-9127-4651-B297-AD2B607BC91C}"/>
          </ac:spMkLst>
        </pc:spChg>
        <pc:spChg chg="del">
          <ac:chgData name="Pieter Gryffroy" userId="6859bf92-04e3-4693-804b-3f8676bf5d39" providerId="ADAL" clId="{4C8296C3-E796-4B38-AF4D-9E2EDF68D152}" dt="2021-10-07T15:26:25.727" v="13355" actId="478"/>
          <ac:spMkLst>
            <pc:docMk/>
            <pc:sldMk cId="4245463308" sldId="262"/>
            <ac:spMk id="3" creationId="{969FC585-D344-4464-9019-8F05F3A364D2}"/>
          </ac:spMkLst>
        </pc:spChg>
      </pc:sldChg>
      <pc:sldChg chg="modSp mod ord">
        <pc:chgData name="Pieter Gryffroy" userId="6859bf92-04e3-4693-804b-3f8676bf5d39" providerId="ADAL" clId="{4C8296C3-E796-4B38-AF4D-9E2EDF68D152}" dt="2021-10-07T15:12:17.418" v="11855" actId="20577"/>
        <pc:sldMkLst>
          <pc:docMk/>
          <pc:sldMk cId="1968989857" sldId="263"/>
        </pc:sldMkLst>
        <pc:spChg chg="mod">
          <ac:chgData name="Pieter Gryffroy" userId="6859bf92-04e3-4693-804b-3f8676bf5d39" providerId="ADAL" clId="{4C8296C3-E796-4B38-AF4D-9E2EDF68D152}" dt="2021-10-07T15:00:06.962" v="9659" actId="14100"/>
          <ac:spMkLst>
            <pc:docMk/>
            <pc:sldMk cId="1968989857" sldId="263"/>
            <ac:spMk id="2" creationId="{E333B789-C9EB-4FFB-838F-4B329DD77398}"/>
          </ac:spMkLst>
        </pc:spChg>
        <pc:spChg chg="mod">
          <ac:chgData name="Pieter Gryffroy" userId="6859bf92-04e3-4693-804b-3f8676bf5d39" providerId="ADAL" clId="{4C8296C3-E796-4B38-AF4D-9E2EDF68D152}" dt="2021-10-07T15:12:17.418" v="11855" actId="20577"/>
          <ac:spMkLst>
            <pc:docMk/>
            <pc:sldMk cId="1968989857" sldId="263"/>
            <ac:spMk id="3" creationId="{4184915A-464B-4373-880F-02D2B1808339}"/>
          </ac:spMkLst>
        </pc:spChg>
      </pc:sldChg>
      <pc:sldChg chg="modSp mod ord">
        <pc:chgData name="Pieter Gryffroy" userId="6859bf92-04e3-4693-804b-3f8676bf5d39" providerId="ADAL" clId="{4C8296C3-E796-4B38-AF4D-9E2EDF68D152}" dt="2021-10-07T14:31:08.046" v="9191" actId="20577"/>
        <pc:sldMkLst>
          <pc:docMk/>
          <pc:sldMk cId="3579071932" sldId="264"/>
        </pc:sldMkLst>
        <pc:spChg chg="mod">
          <ac:chgData name="Pieter Gryffroy" userId="6859bf92-04e3-4693-804b-3f8676bf5d39" providerId="ADAL" clId="{4C8296C3-E796-4B38-AF4D-9E2EDF68D152}" dt="2021-10-07T14:31:08.046" v="9191" actId="20577"/>
          <ac:spMkLst>
            <pc:docMk/>
            <pc:sldMk cId="3579071932" sldId="264"/>
            <ac:spMk id="3" creationId="{661DFCC2-6295-4ABA-91A0-795F3ADAAC95}"/>
          </ac:spMkLst>
        </pc:spChg>
      </pc:sldChg>
      <pc:sldChg chg="modSp add del mod ord">
        <pc:chgData name="Pieter Gryffroy" userId="6859bf92-04e3-4693-804b-3f8676bf5d39" providerId="ADAL" clId="{4C8296C3-E796-4B38-AF4D-9E2EDF68D152}" dt="2021-10-07T14:56:40.645" v="9214" actId="2696"/>
        <pc:sldMkLst>
          <pc:docMk/>
          <pc:sldMk cId="1109172416" sldId="265"/>
        </pc:sldMkLst>
        <pc:spChg chg="mod">
          <ac:chgData name="Pieter Gryffroy" userId="6859bf92-04e3-4693-804b-3f8676bf5d39" providerId="ADAL" clId="{4C8296C3-E796-4B38-AF4D-9E2EDF68D152}" dt="2021-10-07T14:30:28.213" v="9124" actId="20577"/>
          <ac:spMkLst>
            <pc:docMk/>
            <pc:sldMk cId="1109172416" sldId="265"/>
            <ac:spMk id="2" creationId="{17B5AA43-1C89-4A67-86B5-E62BCCF68618}"/>
          </ac:spMkLst>
        </pc:spChg>
      </pc:sldChg>
      <pc:sldChg chg="new del">
        <pc:chgData name="Pieter Gryffroy" userId="6859bf92-04e3-4693-804b-3f8676bf5d39" providerId="ADAL" clId="{4C8296C3-E796-4B38-AF4D-9E2EDF68D152}" dt="2021-10-07T13:39:20.413" v="662" actId="2696"/>
        <pc:sldMkLst>
          <pc:docMk/>
          <pc:sldMk cId="2380890986" sldId="265"/>
        </pc:sldMkLst>
      </pc:sldChg>
      <pc:sldChg chg="modSp add del mod">
        <pc:chgData name="Pieter Gryffroy" userId="6859bf92-04e3-4693-804b-3f8676bf5d39" providerId="ADAL" clId="{4C8296C3-E796-4B38-AF4D-9E2EDF68D152}" dt="2021-10-07T13:58:26.165" v="4336" actId="47"/>
        <pc:sldMkLst>
          <pc:docMk/>
          <pc:sldMk cId="572274184" sldId="266"/>
        </pc:sldMkLst>
        <pc:spChg chg="mod">
          <ac:chgData name="Pieter Gryffroy" userId="6859bf92-04e3-4693-804b-3f8676bf5d39" providerId="ADAL" clId="{4C8296C3-E796-4B38-AF4D-9E2EDF68D152}" dt="2021-10-07T13:58:21.925" v="4334" actId="27636"/>
          <ac:spMkLst>
            <pc:docMk/>
            <pc:sldMk cId="572274184" sldId="266"/>
            <ac:spMk id="2" creationId="{C37F3393-CF04-44D3-AFFD-7DA64EA44227}"/>
          </ac:spMkLst>
        </pc:spChg>
        <pc:spChg chg="mod">
          <ac:chgData name="Pieter Gryffroy" userId="6859bf92-04e3-4693-804b-3f8676bf5d39" providerId="ADAL" clId="{4C8296C3-E796-4B38-AF4D-9E2EDF68D152}" dt="2021-10-07T13:58:17.255" v="4331" actId="21"/>
          <ac:spMkLst>
            <pc:docMk/>
            <pc:sldMk cId="572274184" sldId="266"/>
            <ac:spMk id="3" creationId="{B4E20384-AFF3-46AA-A3A8-8EA5897639CC}"/>
          </ac:spMkLst>
        </pc:spChg>
      </pc:sldChg>
      <pc:sldChg chg="modSp add mod ord">
        <pc:chgData name="Pieter Gryffroy" userId="6859bf92-04e3-4693-804b-3f8676bf5d39" providerId="ADAL" clId="{4C8296C3-E796-4B38-AF4D-9E2EDF68D152}" dt="2021-10-07T15:33:38.066" v="13966" actId="20577"/>
        <pc:sldMkLst>
          <pc:docMk/>
          <pc:sldMk cId="3763347643" sldId="267"/>
        </pc:sldMkLst>
        <pc:spChg chg="mod">
          <ac:chgData name="Pieter Gryffroy" userId="6859bf92-04e3-4693-804b-3f8676bf5d39" providerId="ADAL" clId="{4C8296C3-E796-4B38-AF4D-9E2EDF68D152}" dt="2021-10-07T13:57:48.142" v="4328" actId="20577"/>
          <ac:spMkLst>
            <pc:docMk/>
            <pc:sldMk cId="3763347643" sldId="267"/>
            <ac:spMk id="2" creationId="{17B5AA43-1C89-4A67-86B5-E62BCCF68618}"/>
          </ac:spMkLst>
        </pc:spChg>
        <pc:spChg chg="mod">
          <ac:chgData name="Pieter Gryffroy" userId="6859bf92-04e3-4693-804b-3f8676bf5d39" providerId="ADAL" clId="{4C8296C3-E796-4B38-AF4D-9E2EDF68D152}" dt="2021-10-07T15:33:38.066" v="13966" actId="20577"/>
          <ac:spMkLst>
            <pc:docMk/>
            <pc:sldMk cId="3763347643" sldId="267"/>
            <ac:spMk id="3" creationId="{017CFA87-E520-4C82-BC0C-F959FBB01290}"/>
          </ac:spMkLst>
        </pc:spChg>
      </pc:sldChg>
      <pc:sldChg chg="modSp add mod">
        <pc:chgData name="Pieter Gryffroy" userId="6859bf92-04e3-4693-804b-3f8676bf5d39" providerId="ADAL" clId="{4C8296C3-E796-4B38-AF4D-9E2EDF68D152}" dt="2021-10-07T13:57:18.510" v="4290" actId="20577"/>
        <pc:sldMkLst>
          <pc:docMk/>
          <pc:sldMk cId="482242928" sldId="268"/>
        </pc:sldMkLst>
        <pc:spChg chg="mod">
          <ac:chgData name="Pieter Gryffroy" userId="6859bf92-04e3-4693-804b-3f8676bf5d39" providerId="ADAL" clId="{4C8296C3-E796-4B38-AF4D-9E2EDF68D152}" dt="2021-10-07T13:56:02.182" v="4241" actId="14100"/>
          <ac:spMkLst>
            <pc:docMk/>
            <pc:sldMk cId="482242928" sldId="268"/>
            <ac:spMk id="2" creationId="{C37F3393-CF04-44D3-AFFD-7DA64EA44227}"/>
          </ac:spMkLst>
        </pc:spChg>
        <pc:spChg chg="mod">
          <ac:chgData name="Pieter Gryffroy" userId="6859bf92-04e3-4693-804b-3f8676bf5d39" providerId="ADAL" clId="{4C8296C3-E796-4B38-AF4D-9E2EDF68D152}" dt="2021-10-07T13:57:18.510" v="4290" actId="20577"/>
          <ac:spMkLst>
            <pc:docMk/>
            <pc:sldMk cId="482242928" sldId="268"/>
            <ac:spMk id="3" creationId="{B4E20384-AFF3-46AA-A3A8-8EA5897639CC}"/>
          </ac:spMkLst>
        </pc:spChg>
      </pc:sldChg>
      <pc:sldChg chg="modSp add mod ord">
        <pc:chgData name="Pieter Gryffroy" userId="6859bf92-04e3-4693-804b-3f8676bf5d39" providerId="ADAL" clId="{4C8296C3-E796-4B38-AF4D-9E2EDF68D152}" dt="2021-10-07T15:53:39.119" v="17361" actId="27636"/>
        <pc:sldMkLst>
          <pc:docMk/>
          <pc:sldMk cId="3270108046" sldId="269"/>
        </pc:sldMkLst>
        <pc:spChg chg="mod">
          <ac:chgData name="Pieter Gryffroy" userId="6859bf92-04e3-4693-804b-3f8676bf5d39" providerId="ADAL" clId="{4C8296C3-E796-4B38-AF4D-9E2EDF68D152}" dt="2021-10-07T14:19:25.904" v="7007" actId="14100"/>
          <ac:spMkLst>
            <pc:docMk/>
            <pc:sldMk cId="3270108046" sldId="269"/>
            <ac:spMk id="2" creationId="{6780F4E2-A680-4586-9BA2-B197C2D46133}"/>
          </ac:spMkLst>
        </pc:spChg>
        <pc:spChg chg="mod">
          <ac:chgData name="Pieter Gryffroy" userId="6859bf92-04e3-4693-804b-3f8676bf5d39" providerId="ADAL" clId="{4C8296C3-E796-4B38-AF4D-9E2EDF68D152}" dt="2021-10-07T15:53:39.119" v="17361" actId="27636"/>
          <ac:spMkLst>
            <pc:docMk/>
            <pc:sldMk cId="3270108046" sldId="269"/>
            <ac:spMk id="3" creationId="{E9438E24-9146-43C3-B9AB-5E45751FA3C6}"/>
          </ac:spMkLst>
        </pc:spChg>
      </pc:sldChg>
      <pc:sldChg chg="modSp add mod ord">
        <pc:chgData name="Pieter Gryffroy" userId="6859bf92-04e3-4693-804b-3f8676bf5d39" providerId="ADAL" clId="{4C8296C3-E796-4B38-AF4D-9E2EDF68D152}" dt="2021-10-07T14:16:29.310" v="6977" actId="20577"/>
        <pc:sldMkLst>
          <pc:docMk/>
          <pc:sldMk cId="354047137" sldId="270"/>
        </pc:sldMkLst>
        <pc:spChg chg="mod">
          <ac:chgData name="Pieter Gryffroy" userId="6859bf92-04e3-4693-804b-3f8676bf5d39" providerId="ADAL" clId="{4C8296C3-E796-4B38-AF4D-9E2EDF68D152}" dt="2021-10-07T14:03:53.020" v="5496" actId="14100"/>
          <ac:spMkLst>
            <pc:docMk/>
            <pc:sldMk cId="354047137" sldId="270"/>
            <ac:spMk id="2" creationId="{3014DCE1-9127-4651-B297-AD2B607BC91C}"/>
          </ac:spMkLst>
        </pc:spChg>
        <pc:spChg chg="mod">
          <ac:chgData name="Pieter Gryffroy" userId="6859bf92-04e3-4693-804b-3f8676bf5d39" providerId="ADAL" clId="{4C8296C3-E796-4B38-AF4D-9E2EDF68D152}" dt="2021-10-07T14:16:29.310" v="6977" actId="20577"/>
          <ac:spMkLst>
            <pc:docMk/>
            <pc:sldMk cId="354047137" sldId="270"/>
            <ac:spMk id="3" creationId="{969FC585-D344-4464-9019-8F05F3A364D2}"/>
          </ac:spMkLst>
        </pc:spChg>
      </pc:sldChg>
      <pc:sldChg chg="modSp add mod">
        <pc:chgData name="Pieter Gryffroy" userId="6859bf92-04e3-4693-804b-3f8676bf5d39" providerId="ADAL" clId="{4C8296C3-E796-4B38-AF4D-9E2EDF68D152}" dt="2021-10-07T14:23:47.348" v="8113" actId="27636"/>
        <pc:sldMkLst>
          <pc:docMk/>
          <pc:sldMk cId="4206361793" sldId="271"/>
        </pc:sldMkLst>
        <pc:spChg chg="mod">
          <ac:chgData name="Pieter Gryffroy" userId="6859bf92-04e3-4693-804b-3f8676bf5d39" providerId="ADAL" clId="{4C8296C3-E796-4B38-AF4D-9E2EDF68D152}" dt="2021-10-07T14:19:33.875" v="7009" actId="20577"/>
          <ac:spMkLst>
            <pc:docMk/>
            <pc:sldMk cId="4206361793" sldId="271"/>
            <ac:spMk id="2" creationId="{17B5AA43-1C89-4A67-86B5-E62BCCF68618}"/>
          </ac:spMkLst>
        </pc:spChg>
        <pc:spChg chg="mod">
          <ac:chgData name="Pieter Gryffroy" userId="6859bf92-04e3-4693-804b-3f8676bf5d39" providerId="ADAL" clId="{4C8296C3-E796-4B38-AF4D-9E2EDF68D152}" dt="2021-10-07T14:23:47.348" v="8113" actId="27636"/>
          <ac:spMkLst>
            <pc:docMk/>
            <pc:sldMk cId="4206361793" sldId="271"/>
            <ac:spMk id="3" creationId="{017CFA87-E520-4C82-BC0C-F959FBB01290}"/>
          </ac:spMkLst>
        </pc:spChg>
      </pc:sldChg>
      <pc:sldChg chg="modSp add mod ord">
        <pc:chgData name="Pieter Gryffroy" userId="6859bf92-04e3-4693-804b-3f8676bf5d39" providerId="ADAL" clId="{4C8296C3-E796-4B38-AF4D-9E2EDF68D152}" dt="2021-10-07T14:31:23.589" v="9209" actId="20577"/>
        <pc:sldMkLst>
          <pc:docMk/>
          <pc:sldMk cId="3762686825" sldId="272"/>
        </pc:sldMkLst>
        <pc:spChg chg="mod">
          <ac:chgData name="Pieter Gryffroy" userId="6859bf92-04e3-4693-804b-3f8676bf5d39" providerId="ADAL" clId="{4C8296C3-E796-4B38-AF4D-9E2EDF68D152}" dt="2021-10-07T14:31:23.589" v="9209" actId="20577"/>
          <ac:spMkLst>
            <pc:docMk/>
            <pc:sldMk cId="3762686825" sldId="272"/>
            <ac:spMk id="3" creationId="{661DFCC2-6295-4ABA-91A0-795F3ADAAC95}"/>
          </ac:spMkLst>
        </pc:spChg>
      </pc:sldChg>
      <pc:sldChg chg="add del">
        <pc:chgData name="Pieter Gryffroy" userId="6859bf92-04e3-4693-804b-3f8676bf5d39" providerId="ADAL" clId="{4C8296C3-E796-4B38-AF4D-9E2EDF68D152}" dt="2021-10-07T15:26:01.659" v="13321" actId="2696"/>
        <pc:sldMkLst>
          <pc:docMk/>
          <pc:sldMk cId="1039853648" sldId="273"/>
        </pc:sldMkLst>
      </pc:sldChg>
      <pc:sldChg chg="add del">
        <pc:chgData name="Pieter Gryffroy" userId="6859bf92-04e3-4693-804b-3f8676bf5d39" providerId="ADAL" clId="{4C8296C3-E796-4B38-AF4D-9E2EDF68D152}" dt="2021-10-07T15:26:27.368" v="13356" actId="47"/>
        <pc:sldMkLst>
          <pc:docMk/>
          <pc:sldMk cId="2029760546" sldId="274"/>
        </pc:sldMkLst>
      </pc:sldChg>
      <pc:sldChg chg="modSp add mod">
        <pc:chgData name="Pieter Gryffroy" userId="6859bf92-04e3-4693-804b-3f8676bf5d39" providerId="ADAL" clId="{4C8296C3-E796-4B38-AF4D-9E2EDF68D152}" dt="2021-10-07T15:12:13.643" v="11854" actId="20577"/>
        <pc:sldMkLst>
          <pc:docMk/>
          <pc:sldMk cId="1013927740" sldId="275"/>
        </pc:sldMkLst>
        <pc:spChg chg="mod">
          <ac:chgData name="Pieter Gryffroy" userId="6859bf92-04e3-4693-804b-3f8676bf5d39" providerId="ADAL" clId="{4C8296C3-E796-4B38-AF4D-9E2EDF68D152}" dt="2021-10-07T15:05:42.943" v="10506" actId="14100"/>
          <ac:spMkLst>
            <pc:docMk/>
            <pc:sldMk cId="1013927740" sldId="275"/>
            <ac:spMk id="2" creationId="{E333B789-C9EB-4FFB-838F-4B329DD77398}"/>
          </ac:spMkLst>
        </pc:spChg>
        <pc:spChg chg="mod">
          <ac:chgData name="Pieter Gryffroy" userId="6859bf92-04e3-4693-804b-3f8676bf5d39" providerId="ADAL" clId="{4C8296C3-E796-4B38-AF4D-9E2EDF68D152}" dt="2021-10-07T15:12:13.643" v="11854" actId="20577"/>
          <ac:spMkLst>
            <pc:docMk/>
            <pc:sldMk cId="1013927740" sldId="275"/>
            <ac:spMk id="3" creationId="{4184915A-464B-4373-880F-02D2B1808339}"/>
          </ac:spMkLst>
        </pc:spChg>
      </pc:sldChg>
      <pc:sldChg chg="modSp add mod">
        <pc:chgData name="Pieter Gryffroy" userId="6859bf92-04e3-4693-804b-3f8676bf5d39" providerId="ADAL" clId="{4C8296C3-E796-4B38-AF4D-9E2EDF68D152}" dt="2021-10-07T15:54:08.836" v="17466" actId="20577"/>
        <pc:sldMkLst>
          <pc:docMk/>
          <pc:sldMk cId="2671310114" sldId="276"/>
        </pc:sldMkLst>
        <pc:spChg chg="mod">
          <ac:chgData name="Pieter Gryffroy" userId="6859bf92-04e3-4693-804b-3f8676bf5d39" providerId="ADAL" clId="{4C8296C3-E796-4B38-AF4D-9E2EDF68D152}" dt="2021-10-07T15:23:43.416" v="13094" actId="14100"/>
          <ac:spMkLst>
            <pc:docMk/>
            <pc:sldMk cId="2671310114" sldId="276"/>
            <ac:spMk id="2" creationId="{E333B789-C9EB-4FFB-838F-4B329DD77398}"/>
          </ac:spMkLst>
        </pc:spChg>
        <pc:spChg chg="mod">
          <ac:chgData name="Pieter Gryffroy" userId="6859bf92-04e3-4693-804b-3f8676bf5d39" providerId="ADAL" clId="{4C8296C3-E796-4B38-AF4D-9E2EDF68D152}" dt="2021-10-07T15:54:08.836" v="17466" actId="20577"/>
          <ac:spMkLst>
            <pc:docMk/>
            <pc:sldMk cId="2671310114" sldId="276"/>
            <ac:spMk id="3" creationId="{4184915A-464B-4373-880F-02D2B1808339}"/>
          </ac:spMkLst>
        </pc:spChg>
      </pc:sldChg>
      <pc:sldChg chg="addSp delSp modSp add mod">
        <pc:chgData name="Pieter Gryffroy" userId="6859bf92-04e3-4693-804b-3f8676bf5d39" providerId="ADAL" clId="{4C8296C3-E796-4B38-AF4D-9E2EDF68D152}" dt="2021-10-07T15:44:29.626" v="15710" actId="33524"/>
        <pc:sldMkLst>
          <pc:docMk/>
          <pc:sldMk cId="1532698144" sldId="277"/>
        </pc:sldMkLst>
        <pc:spChg chg="add del mod">
          <ac:chgData name="Pieter Gryffroy" userId="6859bf92-04e3-4693-804b-3f8676bf5d39" providerId="ADAL" clId="{4C8296C3-E796-4B38-AF4D-9E2EDF68D152}" dt="2021-10-07T15:25:41.457" v="13320" actId="20577"/>
          <ac:spMkLst>
            <pc:docMk/>
            <pc:sldMk cId="1532698144" sldId="277"/>
            <ac:spMk id="2" creationId="{E333B789-C9EB-4FFB-838F-4B329DD77398}"/>
          </ac:spMkLst>
        </pc:spChg>
        <pc:spChg chg="mod">
          <ac:chgData name="Pieter Gryffroy" userId="6859bf92-04e3-4693-804b-3f8676bf5d39" providerId="ADAL" clId="{4C8296C3-E796-4B38-AF4D-9E2EDF68D152}" dt="2021-10-07T15:44:29.626" v="15710" actId="33524"/>
          <ac:spMkLst>
            <pc:docMk/>
            <pc:sldMk cId="1532698144" sldId="277"/>
            <ac:spMk id="3" creationId="{4184915A-464B-4373-880F-02D2B1808339}"/>
          </ac:spMkLst>
        </pc:spChg>
        <pc:spChg chg="add del mod">
          <ac:chgData name="Pieter Gryffroy" userId="6859bf92-04e3-4693-804b-3f8676bf5d39" providerId="ADAL" clId="{4C8296C3-E796-4B38-AF4D-9E2EDF68D152}" dt="2021-10-07T15:25:39.904" v="13319" actId="478"/>
          <ac:spMkLst>
            <pc:docMk/>
            <pc:sldMk cId="1532698144" sldId="277"/>
            <ac:spMk id="5" creationId="{99BF3895-7E12-4D7C-8D7A-2FCEB409E15C}"/>
          </ac:spMkLst>
        </pc:spChg>
      </pc:sldChg>
      <pc:sldChg chg="modSp add mod">
        <pc:chgData name="Pieter Gryffroy" userId="6859bf92-04e3-4693-804b-3f8676bf5d39" providerId="ADAL" clId="{4C8296C3-E796-4B38-AF4D-9E2EDF68D152}" dt="2021-10-07T16:05:44.075" v="18934" actId="20577"/>
        <pc:sldMkLst>
          <pc:docMk/>
          <pc:sldMk cId="2256766856" sldId="278"/>
        </pc:sldMkLst>
        <pc:spChg chg="mod">
          <ac:chgData name="Pieter Gryffroy" userId="6859bf92-04e3-4693-804b-3f8676bf5d39" providerId="ADAL" clId="{4C8296C3-E796-4B38-AF4D-9E2EDF68D152}" dt="2021-10-07T15:26:33.784" v="13359" actId="20577"/>
          <ac:spMkLst>
            <pc:docMk/>
            <pc:sldMk cId="2256766856" sldId="278"/>
            <ac:spMk id="2" creationId="{E333B789-C9EB-4FFB-838F-4B329DD77398}"/>
          </ac:spMkLst>
        </pc:spChg>
        <pc:spChg chg="mod">
          <ac:chgData name="Pieter Gryffroy" userId="6859bf92-04e3-4693-804b-3f8676bf5d39" providerId="ADAL" clId="{4C8296C3-E796-4B38-AF4D-9E2EDF68D152}" dt="2021-10-07T16:05:44.075" v="18934" actId="20577"/>
          <ac:spMkLst>
            <pc:docMk/>
            <pc:sldMk cId="2256766856" sldId="278"/>
            <ac:spMk id="3" creationId="{4184915A-464B-4373-880F-02D2B1808339}"/>
          </ac:spMkLst>
        </pc:spChg>
      </pc:sldChg>
      <pc:sldChg chg="modSp add mod">
        <pc:chgData name="Pieter Gryffroy" userId="6859bf92-04e3-4693-804b-3f8676bf5d39" providerId="ADAL" clId="{4C8296C3-E796-4B38-AF4D-9E2EDF68D152}" dt="2021-10-07T15:46:41.627" v="16077" actId="27636"/>
        <pc:sldMkLst>
          <pc:docMk/>
          <pc:sldMk cId="1908039502" sldId="279"/>
        </pc:sldMkLst>
        <pc:spChg chg="mod">
          <ac:chgData name="Pieter Gryffroy" userId="6859bf92-04e3-4693-804b-3f8676bf5d39" providerId="ADAL" clId="{4C8296C3-E796-4B38-AF4D-9E2EDF68D152}" dt="2021-10-07T15:38:45.720" v="14689" actId="20577"/>
          <ac:spMkLst>
            <pc:docMk/>
            <pc:sldMk cId="1908039502" sldId="279"/>
            <ac:spMk id="2" creationId="{E333B789-C9EB-4FFB-838F-4B329DD77398}"/>
          </ac:spMkLst>
        </pc:spChg>
        <pc:spChg chg="mod">
          <ac:chgData name="Pieter Gryffroy" userId="6859bf92-04e3-4693-804b-3f8676bf5d39" providerId="ADAL" clId="{4C8296C3-E796-4B38-AF4D-9E2EDF68D152}" dt="2021-10-07T15:46:41.627" v="16077" actId="27636"/>
          <ac:spMkLst>
            <pc:docMk/>
            <pc:sldMk cId="1908039502" sldId="279"/>
            <ac:spMk id="3" creationId="{4184915A-464B-4373-880F-02D2B1808339}"/>
          </ac:spMkLst>
        </pc:spChg>
      </pc:sldChg>
    </pc:docChg>
  </pc:docChgLst>
  <pc:docChgLst>
    <pc:chgData name="Pieter Gryffroy" userId="6859bf92-04e3-4693-804b-3f8676bf5d39" providerId="ADAL" clId="{1447060A-9812-4221-99E5-0A2CB9B4D973}"/>
    <pc:docChg chg="undo custSel addSld delSld modSld">
      <pc:chgData name="Pieter Gryffroy" userId="6859bf92-04e3-4693-804b-3f8676bf5d39" providerId="ADAL" clId="{1447060A-9812-4221-99E5-0A2CB9B4D973}" dt="2021-10-27T13:14:45.855" v="1979" actId="20577"/>
      <pc:docMkLst>
        <pc:docMk/>
      </pc:docMkLst>
      <pc:sldChg chg="modSp mod">
        <pc:chgData name="Pieter Gryffroy" userId="6859bf92-04e3-4693-804b-3f8676bf5d39" providerId="ADAL" clId="{1447060A-9812-4221-99E5-0A2CB9B4D973}" dt="2021-10-23T09:42:58.009" v="210" actId="20577"/>
        <pc:sldMkLst>
          <pc:docMk/>
          <pc:sldMk cId="1968989857" sldId="263"/>
        </pc:sldMkLst>
        <pc:spChg chg="mod">
          <ac:chgData name="Pieter Gryffroy" userId="6859bf92-04e3-4693-804b-3f8676bf5d39" providerId="ADAL" clId="{1447060A-9812-4221-99E5-0A2CB9B4D973}" dt="2021-10-23T09:42:58.009" v="210" actId="20577"/>
          <ac:spMkLst>
            <pc:docMk/>
            <pc:sldMk cId="1968989857" sldId="263"/>
            <ac:spMk id="3" creationId="{4184915A-464B-4373-880F-02D2B1808339}"/>
          </ac:spMkLst>
        </pc:spChg>
      </pc:sldChg>
      <pc:sldChg chg="modSp mod">
        <pc:chgData name="Pieter Gryffroy" userId="6859bf92-04e3-4693-804b-3f8676bf5d39" providerId="ADAL" clId="{1447060A-9812-4221-99E5-0A2CB9B4D973}" dt="2021-10-27T13:11:49.622" v="1694" actId="20577"/>
        <pc:sldMkLst>
          <pc:docMk/>
          <pc:sldMk cId="482242928" sldId="268"/>
        </pc:sldMkLst>
        <pc:spChg chg="mod">
          <ac:chgData name="Pieter Gryffroy" userId="6859bf92-04e3-4693-804b-3f8676bf5d39" providerId="ADAL" clId="{1447060A-9812-4221-99E5-0A2CB9B4D973}" dt="2021-10-27T13:11:49.622" v="1694" actId="20577"/>
          <ac:spMkLst>
            <pc:docMk/>
            <pc:sldMk cId="482242928" sldId="268"/>
            <ac:spMk id="3" creationId="{B4E20384-AFF3-46AA-A3A8-8EA5897639CC}"/>
          </ac:spMkLst>
        </pc:spChg>
      </pc:sldChg>
      <pc:sldChg chg="modSp mod">
        <pc:chgData name="Pieter Gryffroy" userId="6859bf92-04e3-4693-804b-3f8676bf5d39" providerId="ADAL" clId="{1447060A-9812-4221-99E5-0A2CB9B4D973}" dt="2021-10-27T13:11:10.318" v="1638" actId="6549"/>
        <pc:sldMkLst>
          <pc:docMk/>
          <pc:sldMk cId="354047137" sldId="270"/>
        </pc:sldMkLst>
        <pc:spChg chg="mod">
          <ac:chgData name="Pieter Gryffroy" userId="6859bf92-04e3-4693-804b-3f8676bf5d39" providerId="ADAL" clId="{1447060A-9812-4221-99E5-0A2CB9B4D973}" dt="2021-10-27T13:11:10.318" v="1638" actId="6549"/>
          <ac:spMkLst>
            <pc:docMk/>
            <pc:sldMk cId="354047137" sldId="270"/>
            <ac:spMk id="3" creationId="{969FC585-D344-4464-9019-8F05F3A364D2}"/>
          </ac:spMkLst>
        </pc:spChg>
      </pc:sldChg>
      <pc:sldChg chg="modSp mod">
        <pc:chgData name="Pieter Gryffroy" userId="6859bf92-04e3-4693-804b-3f8676bf5d39" providerId="ADAL" clId="{1447060A-9812-4221-99E5-0A2CB9B4D973}" dt="2021-10-23T09:43:40.046" v="283" actId="5793"/>
        <pc:sldMkLst>
          <pc:docMk/>
          <pc:sldMk cId="1013927740" sldId="275"/>
        </pc:sldMkLst>
        <pc:spChg chg="mod">
          <ac:chgData name="Pieter Gryffroy" userId="6859bf92-04e3-4693-804b-3f8676bf5d39" providerId="ADAL" clId="{1447060A-9812-4221-99E5-0A2CB9B4D973}" dt="2021-10-23T09:43:40.046" v="283" actId="5793"/>
          <ac:spMkLst>
            <pc:docMk/>
            <pc:sldMk cId="1013927740" sldId="275"/>
            <ac:spMk id="3" creationId="{4184915A-464B-4373-880F-02D2B1808339}"/>
          </ac:spMkLst>
        </pc:spChg>
      </pc:sldChg>
      <pc:sldChg chg="new del">
        <pc:chgData name="Pieter Gryffroy" userId="6859bf92-04e3-4693-804b-3f8676bf5d39" providerId="ADAL" clId="{1447060A-9812-4221-99E5-0A2CB9B4D973}" dt="2021-10-27T12:53:51.462" v="758" actId="2696"/>
        <pc:sldMkLst>
          <pc:docMk/>
          <pc:sldMk cId="937794977" sldId="280"/>
        </pc:sldMkLst>
      </pc:sldChg>
      <pc:sldChg chg="modSp add mod addCm delCm">
        <pc:chgData name="Pieter Gryffroy" userId="6859bf92-04e3-4693-804b-3f8676bf5d39" providerId="ADAL" clId="{1447060A-9812-4221-99E5-0A2CB9B4D973}" dt="2021-10-27T13:14:45.855" v="1979" actId="20577"/>
        <pc:sldMkLst>
          <pc:docMk/>
          <pc:sldMk cId="1998979849" sldId="280"/>
        </pc:sldMkLst>
        <pc:spChg chg="mod">
          <ac:chgData name="Pieter Gryffroy" userId="6859bf92-04e3-4693-804b-3f8676bf5d39" providerId="ADAL" clId="{1447060A-9812-4221-99E5-0A2CB9B4D973}" dt="2021-10-27T13:14:45.855" v="1979" actId="20577"/>
          <ac:spMkLst>
            <pc:docMk/>
            <pc:sldMk cId="1998979849" sldId="280"/>
            <ac:spMk id="2" creationId="{3014DCE1-9127-4651-B297-AD2B607BC91C}"/>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BE2FC-6AC6-4137-B2A2-8B268E21487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3088073-6133-494D-B095-E0DD86386E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88271C1-C4EF-47A4-B6CD-DE7BD17CA5E6}"/>
              </a:ext>
            </a:extLst>
          </p:cNvPr>
          <p:cNvSpPr>
            <a:spLocks noGrp="1"/>
          </p:cNvSpPr>
          <p:nvPr>
            <p:ph type="dt" sz="half" idx="10"/>
          </p:nvPr>
        </p:nvSpPr>
        <p:spPr/>
        <p:txBody>
          <a:bodyPr/>
          <a:lstStyle/>
          <a:p>
            <a:fld id="{F589E669-0965-41C6-AEB7-5C981CF8DE7C}" type="datetimeFigureOut">
              <a:rPr lang="en-US" smtClean="0"/>
              <a:t>10/27/2021</a:t>
            </a:fld>
            <a:endParaRPr lang="en-US"/>
          </a:p>
        </p:txBody>
      </p:sp>
      <p:sp>
        <p:nvSpPr>
          <p:cNvPr id="5" name="Footer Placeholder 4">
            <a:extLst>
              <a:ext uri="{FF2B5EF4-FFF2-40B4-BE49-F238E27FC236}">
                <a16:creationId xmlns:a16="http://schemas.microsoft.com/office/drawing/2014/main" id="{203C7F49-CD33-41C9-B5AF-44D11B77CF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5BB8BC-EE3A-44CF-9895-4BFEBA6E3E63}"/>
              </a:ext>
            </a:extLst>
          </p:cNvPr>
          <p:cNvSpPr>
            <a:spLocks noGrp="1"/>
          </p:cNvSpPr>
          <p:nvPr>
            <p:ph type="sldNum" sz="quarter" idx="12"/>
          </p:nvPr>
        </p:nvSpPr>
        <p:spPr/>
        <p:txBody>
          <a:bodyPr/>
          <a:lstStyle/>
          <a:p>
            <a:fld id="{AF77BBF0-B01E-4748-A537-BF1337D3CFFC}" type="slidenum">
              <a:rPr lang="en-US" smtClean="0"/>
              <a:t>‹#›</a:t>
            </a:fld>
            <a:endParaRPr lang="en-US"/>
          </a:p>
        </p:txBody>
      </p:sp>
    </p:spTree>
    <p:extLst>
      <p:ext uri="{BB962C8B-B14F-4D97-AF65-F5344CB8AC3E}">
        <p14:creationId xmlns:p14="http://schemas.microsoft.com/office/powerpoint/2010/main" val="14235023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94F2D-9B25-4B95-A966-EE48130740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D807C5A-9271-4117-9A80-63152ED058A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8047EE-3540-4593-B9A7-AD73A13E6308}"/>
              </a:ext>
            </a:extLst>
          </p:cNvPr>
          <p:cNvSpPr>
            <a:spLocks noGrp="1"/>
          </p:cNvSpPr>
          <p:nvPr>
            <p:ph type="dt" sz="half" idx="10"/>
          </p:nvPr>
        </p:nvSpPr>
        <p:spPr/>
        <p:txBody>
          <a:bodyPr/>
          <a:lstStyle/>
          <a:p>
            <a:fld id="{F589E669-0965-41C6-AEB7-5C981CF8DE7C}" type="datetimeFigureOut">
              <a:rPr lang="en-US" smtClean="0"/>
              <a:t>10/27/2021</a:t>
            </a:fld>
            <a:endParaRPr lang="en-US"/>
          </a:p>
        </p:txBody>
      </p:sp>
      <p:sp>
        <p:nvSpPr>
          <p:cNvPr id="5" name="Footer Placeholder 4">
            <a:extLst>
              <a:ext uri="{FF2B5EF4-FFF2-40B4-BE49-F238E27FC236}">
                <a16:creationId xmlns:a16="http://schemas.microsoft.com/office/drawing/2014/main" id="{B4190BA6-C2EF-450B-8833-66F23F6B7E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77850E-A4FC-4C4C-8271-48769D13A024}"/>
              </a:ext>
            </a:extLst>
          </p:cNvPr>
          <p:cNvSpPr>
            <a:spLocks noGrp="1"/>
          </p:cNvSpPr>
          <p:nvPr>
            <p:ph type="sldNum" sz="quarter" idx="12"/>
          </p:nvPr>
        </p:nvSpPr>
        <p:spPr/>
        <p:txBody>
          <a:bodyPr/>
          <a:lstStyle/>
          <a:p>
            <a:fld id="{AF77BBF0-B01E-4748-A537-BF1337D3CFFC}" type="slidenum">
              <a:rPr lang="en-US" smtClean="0"/>
              <a:t>‹#›</a:t>
            </a:fld>
            <a:endParaRPr lang="en-US"/>
          </a:p>
        </p:txBody>
      </p:sp>
    </p:spTree>
    <p:extLst>
      <p:ext uri="{BB962C8B-B14F-4D97-AF65-F5344CB8AC3E}">
        <p14:creationId xmlns:p14="http://schemas.microsoft.com/office/powerpoint/2010/main" val="29382480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52BB0-CA8B-4D96-941F-7074FB52538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AF551B2-591D-4B02-BA3A-806F4619B47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AD9871-A7E3-489F-96EA-41BD32284CAC}"/>
              </a:ext>
            </a:extLst>
          </p:cNvPr>
          <p:cNvSpPr>
            <a:spLocks noGrp="1"/>
          </p:cNvSpPr>
          <p:nvPr>
            <p:ph type="dt" sz="half" idx="10"/>
          </p:nvPr>
        </p:nvSpPr>
        <p:spPr/>
        <p:txBody>
          <a:bodyPr/>
          <a:lstStyle/>
          <a:p>
            <a:fld id="{F589E669-0965-41C6-AEB7-5C981CF8DE7C}" type="datetimeFigureOut">
              <a:rPr lang="en-US" smtClean="0"/>
              <a:t>10/27/2021</a:t>
            </a:fld>
            <a:endParaRPr lang="en-US"/>
          </a:p>
        </p:txBody>
      </p:sp>
      <p:sp>
        <p:nvSpPr>
          <p:cNvPr id="5" name="Footer Placeholder 4">
            <a:extLst>
              <a:ext uri="{FF2B5EF4-FFF2-40B4-BE49-F238E27FC236}">
                <a16:creationId xmlns:a16="http://schemas.microsoft.com/office/drawing/2014/main" id="{46AF4D4D-6607-420D-B5F4-6B312826C2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68124D-66E2-4B81-BC66-C1E5F49F0262}"/>
              </a:ext>
            </a:extLst>
          </p:cNvPr>
          <p:cNvSpPr>
            <a:spLocks noGrp="1"/>
          </p:cNvSpPr>
          <p:nvPr>
            <p:ph type="sldNum" sz="quarter" idx="12"/>
          </p:nvPr>
        </p:nvSpPr>
        <p:spPr/>
        <p:txBody>
          <a:bodyPr/>
          <a:lstStyle/>
          <a:p>
            <a:fld id="{AF77BBF0-B01E-4748-A537-BF1337D3CFFC}" type="slidenum">
              <a:rPr lang="en-US" smtClean="0"/>
              <a:t>‹#›</a:t>
            </a:fld>
            <a:endParaRPr lang="en-US"/>
          </a:p>
        </p:txBody>
      </p:sp>
    </p:spTree>
    <p:extLst>
      <p:ext uri="{BB962C8B-B14F-4D97-AF65-F5344CB8AC3E}">
        <p14:creationId xmlns:p14="http://schemas.microsoft.com/office/powerpoint/2010/main" val="29917110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1DE1F-24CD-47DB-9F10-7C8DB2C4138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346830E-8385-4920-B149-8EC7E3A1453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486363F-A39E-4703-BB24-5587CEDC937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4218DA7-B626-40A7-8D1C-BDAA8F1F15F9}"/>
              </a:ext>
            </a:extLst>
          </p:cNvPr>
          <p:cNvSpPr>
            <a:spLocks noGrp="1"/>
          </p:cNvSpPr>
          <p:nvPr>
            <p:ph type="dt" sz="half" idx="10"/>
          </p:nvPr>
        </p:nvSpPr>
        <p:spPr/>
        <p:txBody>
          <a:bodyPr/>
          <a:lstStyle/>
          <a:p>
            <a:fld id="{F589E669-0965-41C6-AEB7-5C981CF8DE7C}" type="datetimeFigureOut">
              <a:rPr lang="en-US" smtClean="0"/>
              <a:t>10/27/2021</a:t>
            </a:fld>
            <a:endParaRPr lang="en-US"/>
          </a:p>
        </p:txBody>
      </p:sp>
      <p:sp>
        <p:nvSpPr>
          <p:cNvPr id="6" name="Footer Placeholder 5">
            <a:extLst>
              <a:ext uri="{FF2B5EF4-FFF2-40B4-BE49-F238E27FC236}">
                <a16:creationId xmlns:a16="http://schemas.microsoft.com/office/drawing/2014/main" id="{78114384-6D98-4668-9D15-1B5B4868ACD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413827-882E-4FDC-951E-FD3FFA5C1AB2}"/>
              </a:ext>
            </a:extLst>
          </p:cNvPr>
          <p:cNvSpPr>
            <a:spLocks noGrp="1"/>
          </p:cNvSpPr>
          <p:nvPr>
            <p:ph type="sldNum" sz="quarter" idx="12"/>
          </p:nvPr>
        </p:nvSpPr>
        <p:spPr/>
        <p:txBody>
          <a:bodyPr/>
          <a:lstStyle/>
          <a:p>
            <a:fld id="{AF77BBF0-B01E-4748-A537-BF1337D3CFFC}" type="slidenum">
              <a:rPr lang="en-US" smtClean="0"/>
              <a:t>‹#›</a:t>
            </a:fld>
            <a:endParaRPr lang="en-US"/>
          </a:p>
        </p:txBody>
      </p:sp>
    </p:spTree>
    <p:extLst>
      <p:ext uri="{BB962C8B-B14F-4D97-AF65-F5344CB8AC3E}">
        <p14:creationId xmlns:p14="http://schemas.microsoft.com/office/powerpoint/2010/main" val="19741399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E1C3D-4734-4AB4-AD15-BFD6CD0E0A6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386A123-153C-4446-B31B-6AA230ACEA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70651C1-48C7-4613-B903-5456204D99B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7867E81-2D4E-4503-9425-97A71CE5F37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63B4AFD-8F3F-4F17-88E2-F99C04DC7D1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951653D-B27E-4C30-A41C-A7E357F642BA}"/>
              </a:ext>
            </a:extLst>
          </p:cNvPr>
          <p:cNvSpPr>
            <a:spLocks noGrp="1"/>
          </p:cNvSpPr>
          <p:nvPr>
            <p:ph type="dt" sz="half" idx="10"/>
          </p:nvPr>
        </p:nvSpPr>
        <p:spPr/>
        <p:txBody>
          <a:bodyPr/>
          <a:lstStyle/>
          <a:p>
            <a:fld id="{F589E669-0965-41C6-AEB7-5C981CF8DE7C}" type="datetimeFigureOut">
              <a:rPr lang="en-US" smtClean="0"/>
              <a:t>10/27/2021</a:t>
            </a:fld>
            <a:endParaRPr lang="en-US"/>
          </a:p>
        </p:txBody>
      </p:sp>
      <p:sp>
        <p:nvSpPr>
          <p:cNvPr id="8" name="Footer Placeholder 7">
            <a:extLst>
              <a:ext uri="{FF2B5EF4-FFF2-40B4-BE49-F238E27FC236}">
                <a16:creationId xmlns:a16="http://schemas.microsoft.com/office/drawing/2014/main" id="{6BB39B43-7051-4E89-9375-BE3C54FFA5C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3682567-238B-4992-A227-52D3595020A0}"/>
              </a:ext>
            </a:extLst>
          </p:cNvPr>
          <p:cNvSpPr>
            <a:spLocks noGrp="1"/>
          </p:cNvSpPr>
          <p:nvPr>
            <p:ph type="sldNum" sz="quarter" idx="12"/>
          </p:nvPr>
        </p:nvSpPr>
        <p:spPr/>
        <p:txBody>
          <a:bodyPr/>
          <a:lstStyle/>
          <a:p>
            <a:fld id="{AF77BBF0-B01E-4748-A537-BF1337D3CFFC}" type="slidenum">
              <a:rPr lang="en-US" smtClean="0"/>
              <a:t>‹#›</a:t>
            </a:fld>
            <a:endParaRPr lang="en-US"/>
          </a:p>
        </p:txBody>
      </p:sp>
    </p:spTree>
    <p:extLst>
      <p:ext uri="{BB962C8B-B14F-4D97-AF65-F5344CB8AC3E}">
        <p14:creationId xmlns:p14="http://schemas.microsoft.com/office/powerpoint/2010/main" val="2027030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235FA-87AF-48BA-A85B-DB9DBAAF6AE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C2B38DB-56C5-46C8-AE7F-FCDEEE367846}"/>
              </a:ext>
            </a:extLst>
          </p:cNvPr>
          <p:cNvSpPr>
            <a:spLocks noGrp="1"/>
          </p:cNvSpPr>
          <p:nvPr>
            <p:ph type="dt" sz="half" idx="10"/>
          </p:nvPr>
        </p:nvSpPr>
        <p:spPr/>
        <p:txBody>
          <a:bodyPr/>
          <a:lstStyle/>
          <a:p>
            <a:fld id="{F589E669-0965-41C6-AEB7-5C981CF8DE7C}" type="datetimeFigureOut">
              <a:rPr lang="en-US" smtClean="0"/>
              <a:t>10/27/2021</a:t>
            </a:fld>
            <a:endParaRPr lang="en-US"/>
          </a:p>
        </p:txBody>
      </p:sp>
      <p:sp>
        <p:nvSpPr>
          <p:cNvPr id="4" name="Footer Placeholder 3">
            <a:extLst>
              <a:ext uri="{FF2B5EF4-FFF2-40B4-BE49-F238E27FC236}">
                <a16:creationId xmlns:a16="http://schemas.microsoft.com/office/drawing/2014/main" id="{9A48CC79-A09F-4433-9A21-B311810CE66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4220599-C2DF-4734-A589-2E4FC1C51BAF}"/>
              </a:ext>
            </a:extLst>
          </p:cNvPr>
          <p:cNvSpPr>
            <a:spLocks noGrp="1"/>
          </p:cNvSpPr>
          <p:nvPr>
            <p:ph type="sldNum" sz="quarter" idx="12"/>
          </p:nvPr>
        </p:nvSpPr>
        <p:spPr/>
        <p:txBody>
          <a:bodyPr/>
          <a:lstStyle/>
          <a:p>
            <a:fld id="{AF77BBF0-B01E-4748-A537-BF1337D3CFFC}" type="slidenum">
              <a:rPr lang="en-US" smtClean="0"/>
              <a:t>‹#›</a:t>
            </a:fld>
            <a:endParaRPr lang="en-US"/>
          </a:p>
        </p:txBody>
      </p:sp>
    </p:spTree>
    <p:extLst>
      <p:ext uri="{BB962C8B-B14F-4D97-AF65-F5344CB8AC3E}">
        <p14:creationId xmlns:p14="http://schemas.microsoft.com/office/powerpoint/2010/main" val="1503708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CC69639-8BB9-40DF-B73F-E50A507BCAA6}"/>
              </a:ext>
            </a:extLst>
          </p:cNvPr>
          <p:cNvSpPr>
            <a:spLocks noGrp="1"/>
          </p:cNvSpPr>
          <p:nvPr>
            <p:ph type="dt" sz="half" idx="10"/>
          </p:nvPr>
        </p:nvSpPr>
        <p:spPr/>
        <p:txBody>
          <a:bodyPr/>
          <a:lstStyle/>
          <a:p>
            <a:fld id="{F589E669-0965-41C6-AEB7-5C981CF8DE7C}" type="datetimeFigureOut">
              <a:rPr lang="en-US" smtClean="0"/>
              <a:t>10/27/2021</a:t>
            </a:fld>
            <a:endParaRPr lang="en-US"/>
          </a:p>
        </p:txBody>
      </p:sp>
      <p:sp>
        <p:nvSpPr>
          <p:cNvPr id="3" name="Footer Placeholder 2">
            <a:extLst>
              <a:ext uri="{FF2B5EF4-FFF2-40B4-BE49-F238E27FC236}">
                <a16:creationId xmlns:a16="http://schemas.microsoft.com/office/drawing/2014/main" id="{686D0C50-7F0F-4518-B894-7A1A1441AB7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C9C14C4-7E09-4DC8-B87F-B54FAAD2E4B9}"/>
              </a:ext>
            </a:extLst>
          </p:cNvPr>
          <p:cNvSpPr>
            <a:spLocks noGrp="1"/>
          </p:cNvSpPr>
          <p:nvPr>
            <p:ph type="sldNum" sz="quarter" idx="12"/>
          </p:nvPr>
        </p:nvSpPr>
        <p:spPr/>
        <p:txBody>
          <a:bodyPr/>
          <a:lstStyle/>
          <a:p>
            <a:fld id="{AF77BBF0-B01E-4748-A537-BF1337D3CFFC}" type="slidenum">
              <a:rPr lang="en-US" smtClean="0"/>
              <a:t>‹#›</a:t>
            </a:fld>
            <a:endParaRPr lang="en-US"/>
          </a:p>
        </p:txBody>
      </p:sp>
    </p:spTree>
    <p:extLst>
      <p:ext uri="{BB962C8B-B14F-4D97-AF65-F5344CB8AC3E}">
        <p14:creationId xmlns:p14="http://schemas.microsoft.com/office/powerpoint/2010/main" val="11885975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EEF3E-062D-4383-A454-70729496BE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1D9E3E4-B5A4-453C-80D9-A53C9F6659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71EE7D7-5227-466F-B3E8-9CAC4B9C96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1F9587-6C44-47F8-9069-ED20F36CE0BD}"/>
              </a:ext>
            </a:extLst>
          </p:cNvPr>
          <p:cNvSpPr>
            <a:spLocks noGrp="1"/>
          </p:cNvSpPr>
          <p:nvPr>
            <p:ph type="dt" sz="half" idx="10"/>
          </p:nvPr>
        </p:nvSpPr>
        <p:spPr/>
        <p:txBody>
          <a:bodyPr/>
          <a:lstStyle/>
          <a:p>
            <a:fld id="{F589E669-0965-41C6-AEB7-5C981CF8DE7C}" type="datetimeFigureOut">
              <a:rPr lang="en-US" smtClean="0"/>
              <a:t>10/27/2021</a:t>
            </a:fld>
            <a:endParaRPr lang="en-US"/>
          </a:p>
        </p:txBody>
      </p:sp>
      <p:sp>
        <p:nvSpPr>
          <p:cNvPr id="6" name="Footer Placeholder 5">
            <a:extLst>
              <a:ext uri="{FF2B5EF4-FFF2-40B4-BE49-F238E27FC236}">
                <a16:creationId xmlns:a16="http://schemas.microsoft.com/office/drawing/2014/main" id="{BA83F7C5-46C2-40E7-988B-B6E2977F71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6037BA-BABC-4803-8E23-F3435BD9386F}"/>
              </a:ext>
            </a:extLst>
          </p:cNvPr>
          <p:cNvSpPr>
            <a:spLocks noGrp="1"/>
          </p:cNvSpPr>
          <p:nvPr>
            <p:ph type="sldNum" sz="quarter" idx="12"/>
          </p:nvPr>
        </p:nvSpPr>
        <p:spPr/>
        <p:txBody>
          <a:bodyPr/>
          <a:lstStyle/>
          <a:p>
            <a:fld id="{AF77BBF0-B01E-4748-A537-BF1337D3CFFC}" type="slidenum">
              <a:rPr lang="en-US" smtClean="0"/>
              <a:t>‹#›</a:t>
            </a:fld>
            <a:endParaRPr lang="en-US"/>
          </a:p>
        </p:txBody>
      </p:sp>
    </p:spTree>
    <p:extLst>
      <p:ext uri="{BB962C8B-B14F-4D97-AF65-F5344CB8AC3E}">
        <p14:creationId xmlns:p14="http://schemas.microsoft.com/office/powerpoint/2010/main" val="8002552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D4D5D-2B34-4053-AA85-0997B10A14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B7F8465-4904-4329-A9C7-8534479E779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59E84736-364D-4177-8DC1-E73A251E73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FE29DCE-8134-4B86-9C14-CB96387DDB1B}"/>
              </a:ext>
            </a:extLst>
          </p:cNvPr>
          <p:cNvSpPr>
            <a:spLocks noGrp="1"/>
          </p:cNvSpPr>
          <p:nvPr>
            <p:ph type="dt" sz="half" idx="10"/>
          </p:nvPr>
        </p:nvSpPr>
        <p:spPr/>
        <p:txBody>
          <a:bodyPr/>
          <a:lstStyle/>
          <a:p>
            <a:fld id="{F589E669-0965-41C6-AEB7-5C981CF8DE7C}" type="datetimeFigureOut">
              <a:rPr lang="en-US" smtClean="0"/>
              <a:t>10/27/2021</a:t>
            </a:fld>
            <a:endParaRPr lang="en-US"/>
          </a:p>
        </p:txBody>
      </p:sp>
      <p:sp>
        <p:nvSpPr>
          <p:cNvPr id="6" name="Footer Placeholder 5">
            <a:extLst>
              <a:ext uri="{FF2B5EF4-FFF2-40B4-BE49-F238E27FC236}">
                <a16:creationId xmlns:a16="http://schemas.microsoft.com/office/drawing/2014/main" id="{CFFE8D29-4B24-4692-94E2-9DD2B4CBD0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7FB1B4-64CE-43A2-B549-CEF312E419BA}"/>
              </a:ext>
            </a:extLst>
          </p:cNvPr>
          <p:cNvSpPr>
            <a:spLocks noGrp="1"/>
          </p:cNvSpPr>
          <p:nvPr>
            <p:ph type="sldNum" sz="quarter" idx="12"/>
          </p:nvPr>
        </p:nvSpPr>
        <p:spPr/>
        <p:txBody>
          <a:bodyPr/>
          <a:lstStyle/>
          <a:p>
            <a:fld id="{AF77BBF0-B01E-4748-A537-BF1337D3CFFC}" type="slidenum">
              <a:rPr lang="en-US" smtClean="0"/>
              <a:t>‹#›</a:t>
            </a:fld>
            <a:endParaRPr lang="en-US"/>
          </a:p>
        </p:txBody>
      </p:sp>
    </p:spTree>
    <p:extLst>
      <p:ext uri="{BB962C8B-B14F-4D97-AF65-F5344CB8AC3E}">
        <p14:creationId xmlns:p14="http://schemas.microsoft.com/office/powerpoint/2010/main" val="30656512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90526-84F4-4CA0-BD40-B1F8E1365F7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E1C8576-090C-49E1-BC3E-B57C68FC3A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82B5E4-8886-4E67-B106-EEE1309B9F3B}"/>
              </a:ext>
            </a:extLst>
          </p:cNvPr>
          <p:cNvSpPr>
            <a:spLocks noGrp="1"/>
          </p:cNvSpPr>
          <p:nvPr>
            <p:ph type="dt" sz="half" idx="10"/>
          </p:nvPr>
        </p:nvSpPr>
        <p:spPr/>
        <p:txBody>
          <a:bodyPr/>
          <a:lstStyle/>
          <a:p>
            <a:fld id="{F589E669-0965-41C6-AEB7-5C981CF8DE7C}" type="datetimeFigureOut">
              <a:rPr lang="en-US" smtClean="0"/>
              <a:t>10/27/2021</a:t>
            </a:fld>
            <a:endParaRPr lang="en-US"/>
          </a:p>
        </p:txBody>
      </p:sp>
      <p:sp>
        <p:nvSpPr>
          <p:cNvPr id="5" name="Footer Placeholder 4">
            <a:extLst>
              <a:ext uri="{FF2B5EF4-FFF2-40B4-BE49-F238E27FC236}">
                <a16:creationId xmlns:a16="http://schemas.microsoft.com/office/drawing/2014/main" id="{83BF88A2-6A79-4711-BF8D-5DD729B7DA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A0E869-B0C8-4704-8A5B-C10A35B22CA8}"/>
              </a:ext>
            </a:extLst>
          </p:cNvPr>
          <p:cNvSpPr>
            <a:spLocks noGrp="1"/>
          </p:cNvSpPr>
          <p:nvPr>
            <p:ph type="sldNum" sz="quarter" idx="12"/>
          </p:nvPr>
        </p:nvSpPr>
        <p:spPr/>
        <p:txBody>
          <a:bodyPr/>
          <a:lstStyle/>
          <a:p>
            <a:fld id="{AF77BBF0-B01E-4748-A537-BF1337D3CFFC}" type="slidenum">
              <a:rPr lang="en-US" smtClean="0"/>
              <a:t>‹#›</a:t>
            </a:fld>
            <a:endParaRPr lang="en-US"/>
          </a:p>
        </p:txBody>
      </p:sp>
    </p:spTree>
    <p:extLst>
      <p:ext uri="{BB962C8B-B14F-4D97-AF65-F5344CB8AC3E}">
        <p14:creationId xmlns:p14="http://schemas.microsoft.com/office/powerpoint/2010/main" val="4078913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796AF46-4B58-430A-B487-05BB6C30A70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390AE82-178A-4431-9804-D224D3FDAF4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97FBA8-1761-4451-A972-62632746996B}"/>
              </a:ext>
            </a:extLst>
          </p:cNvPr>
          <p:cNvSpPr>
            <a:spLocks noGrp="1"/>
          </p:cNvSpPr>
          <p:nvPr>
            <p:ph type="dt" sz="half" idx="10"/>
          </p:nvPr>
        </p:nvSpPr>
        <p:spPr/>
        <p:txBody>
          <a:bodyPr/>
          <a:lstStyle/>
          <a:p>
            <a:fld id="{F589E669-0965-41C6-AEB7-5C981CF8DE7C}" type="datetimeFigureOut">
              <a:rPr lang="en-US" smtClean="0"/>
              <a:t>10/27/2021</a:t>
            </a:fld>
            <a:endParaRPr lang="en-US"/>
          </a:p>
        </p:txBody>
      </p:sp>
      <p:sp>
        <p:nvSpPr>
          <p:cNvPr id="5" name="Footer Placeholder 4">
            <a:extLst>
              <a:ext uri="{FF2B5EF4-FFF2-40B4-BE49-F238E27FC236}">
                <a16:creationId xmlns:a16="http://schemas.microsoft.com/office/drawing/2014/main" id="{8BE8BDEF-33E6-48E9-BB41-2FC971EAB0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69AA6-9803-431A-A506-D0A0231DD225}"/>
              </a:ext>
            </a:extLst>
          </p:cNvPr>
          <p:cNvSpPr>
            <a:spLocks noGrp="1"/>
          </p:cNvSpPr>
          <p:nvPr>
            <p:ph type="sldNum" sz="quarter" idx="12"/>
          </p:nvPr>
        </p:nvSpPr>
        <p:spPr/>
        <p:txBody>
          <a:bodyPr/>
          <a:lstStyle/>
          <a:p>
            <a:fld id="{AF77BBF0-B01E-4748-A537-BF1337D3CFFC}" type="slidenum">
              <a:rPr lang="en-US" smtClean="0"/>
              <a:t>‹#›</a:t>
            </a:fld>
            <a:endParaRPr lang="en-US"/>
          </a:p>
        </p:txBody>
      </p:sp>
    </p:spTree>
    <p:extLst>
      <p:ext uri="{BB962C8B-B14F-4D97-AF65-F5344CB8AC3E}">
        <p14:creationId xmlns:p14="http://schemas.microsoft.com/office/powerpoint/2010/main" val="11768270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CFFE3B-9708-47F2-BA19-024CF105880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081439D-55F3-455C-B197-96F1FEF097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245379-DD75-4540-9609-558DA45FA93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89E669-0965-41C6-AEB7-5C981CF8DE7C}" type="datetimeFigureOut">
              <a:rPr lang="en-US" smtClean="0"/>
              <a:t>10/27/2021</a:t>
            </a:fld>
            <a:endParaRPr lang="en-US"/>
          </a:p>
        </p:txBody>
      </p:sp>
      <p:sp>
        <p:nvSpPr>
          <p:cNvPr id="5" name="Footer Placeholder 4">
            <a:extLst>
              <a:ext uri="{FF2B5EF4-FFF2-40B4-BE49-F238E27FC236}">
                <a16:creationId xmlns:a16="http://schemas.microsoft.com/office/drawing/2014/main" id="{43B431F3-C524-492D-AAD5-115B0DBE33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F312965-5C9D-4D66-B3F5-32C3B85F6E4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77BBF0-B01E-4748-A537-BF1337D3CFFC}" type="slidenum">
              <a:rPr lang="en-US" smtClean="0"/>
              <a:t>‹#›</a:t>
            </a:fld>
            <a:endParaRPr lang="en-US"/>
          </a:p>
        </p:txBody>
      </p:sp>
    </p:spTree>
    <p:extLst>
      <p:ext uri="{BB962C8B-B14F-4D97-AF65-F5344CB8AC3E}">
        <p14:creationId xmlns:p14="http://schemas.microsoft.com/office/powerpoint/2010/main" val="17334071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timelex.eu/" TargetMode="External"/><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hyperlink" Target="https://www.rayuela-h2020.eu/contact/" TargetMode="External"/><Relationship Id="rId4" Type="http://schemas.openxmlformats.org/officeDocument/2006/relationships/hyperlink" Target="https://www.rayuela-h2020.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30C88-344E-4D37-9400-D257A51E6406}"/>
              </a:ext>
            </a:extLst>
          </p:cNvPr>
          <p:cNvSpPr>
            <a:spLocks noGrp="1"/>
          </p:cNvSpPr>
          <p:nvPr>
            <p:ph type="ctrTitle"/>
          </p:nvPr>
        </p:nvSpPr>
        <p:spPr>
          <a:xfrm>
            <a:off x="1524000" y="812801"/>
            <a:ext cx="7784123" cy="2180492"/>
          </a:xfrm>
        </p:spPr>
        <p:txBody>
          <a:bodyPr>
            <a:normAutofit fontScale="90000"/>
          </a:bodyPr>
          <a:lstStyle/>
          <a:p>
            <a:r>
              <a:rPr lang="en-US" dirty="0"/>
              <a:t>Data Management and ethical challenges for open schools</a:t>
            </a:r>
          </a:p>
        </p:txBody>
      </p:sp>
      <p:sp>
        <p:nvSpPr>
          <p:cNvPr id="3" name="Subtitle 2">
            <a:extLst>
              <a:ext uri="{FF2B5EF4-FFF2-40B4-BE49-F238E27FC236}">
                <a16:creationId xmlns:a16="http://schemas.microsoft.com/office/drawing/2014/main" id="{D26CE193-12EC-43BE-B51F-36103A715107}"/>
              </a:ext>
            </a:extLst>
          </p:cNvPr>
          <p:cNvSpPr>
            <a:spLocks noGrp="1"/>
          </p:cNvSpPr>
          <p:nvPr>
            <p:ph type="subTitle" idx="1"/>
          </p:nvPr>
        </p:nvSpPr>
        <p:spPr>
          <a:xfrm>
            <a:off x="3282462" y="3602038"/>
            <a:ext cx="8471876" cy="1655762"/>
          </a:xfrm>
        </p:spPr>
        <p:txBody>
          <a:bodyPr/>
          <a:lstStyle/>
          <a:p>
            <a:r>
              <a:rPr lang="en-US" dirty="0"/>
              <a:t>Part II (legal) </a:t>
            </a:r>
          </a:p>
          <a:p>
            <a:r>
              <a:rPr lang="en-US" dirty="0"/>
              <a:t>Open Classroom conference 2021</a:t>
            </a:r>
          </a:p>
          <a:p>
            <a:r>
              <a:rPr lang="en-US" dirty="0"/>
              <a:t>Saturday 23/10/2021</a:t>
            </a:r>
          </a:p>
        </p:txBody>
      </p:sp>
      <p:pic>
        <p:nvPicPr>
          <p:cNvPr id="4" name="Imagen 10">
            <a:extLst>
              <a:ext uri="{FF2B5EF4-FFF2-40B4-BE49-F238E27FC236}">
                <a16:creationId xmlns:a16="http://schemas.microsoft.com/office/drawing/2014/main" id="{9FD24926-CD43-41FD-AE55-A6A2A2DFB789}"/>
              </a:ext>
            </a:extLst>
          </p:cNvPr>
          <p:cNvPicPr>
            <a:picLocks noChangeAspect="1"/>
          </p:cNvPicPr>
          <p:nvPr/>
        </p:nvPicPr>
        <p:blipFill>
          <a:blip r:embed="rId3"/>
          <a:stretch>
            <a:fillRect/>
          </a:stretch>
        </p:blipFill>
        <p:spPr>
          <a:xfrm>
            <a:off x="2736216" y="5961655"/>
            <a:ext cx="1220431" cy="774948"/>
          </a:xfrm>
          <a:prstGeom prst="rect">
            <a:avLst/>
          </a:prstGeom>
        </p:spPr>
      </p:pic>
      <p:sp>
        <p:nvSpPr>
          <p:cNvPr id="5" name="Rectángulo 12">
            <a:extLst>
              <a:ext uri="{FF2B5EF4-FFF2-40B4-BE49-F238E27FC236}">
                <a16:creationId xmlns:a16="http://schemas.microsoft.com/office/drawing/2014/main" id="{D276B2E5-87A1-4106-94B4-5C3215CFA0DA}"/>
              </a:ext>
            </a:extLst>
          </p:cNvPr>
          <p:cNvSpPr/>
          <p:nvPr/>
        </p:nvSpPr>
        <p:spPr>
          <a:xfrm>
            <a:off x="4018449" y="5961655"/>
            <a:ext cx="4202205" cy="738664"/>
          </a:xfrm>
          <a:prstGeom prst="rect">
            <a:avLst/>
          </a:prstGeom>
          <a:ln>
            <a:noFill/>
          </a:ln>
        </p:spPr>
        <p:txBody>
          <a:bodyPr wrap="square">
            <a:spAutoFit/>
          </a:bodyPr>
          <a:lstStyle/>
          <a:p>
            <a:pPr algn="just"/>
            <a:r>
              <a:rPr lang="en-GB" sz="1400" dirty="0"/>
              <a:t>This project has received funding from the European Union's Horizon 2020 research and innovation programme under grant agreement No 882828 </a:t>
            </a:r>
          </a:p>
        </p:txBody>
      </p:sp>
    </p:spTree>
    <p:extLst>
      <p:ext uri="{BB962C8B-B14F-4D97-AF65-F5344CB8AC3E}">
        <p14:creationId xmlns:p14="http://schemas.microsoft.com/office/powerpoint/2010/main" val="38150699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E78A2-58B9-483A-9BBA-3096FA9EC56C}"/>
              </a:ext>
            </a:extLst>
          </p:cNvPr>
          <p:cNvSpPr>
            <a:spLocks noGrp="1"/>
          </p:cNvSpPr>
          <p:nvPr>
            <p:ph type="title"/>
          </p:nvPr>
        </p:nvSpPr>
        <p:spPr>
          <a:xfrm>
            <a:off x="1406768" y="365125"/>
            <a:ext cx="9947031" cy="1325563"/>
          </a:xfrm>
        </p:spPr>
        <p:txBody>
          <a:bodyPr/>
          <a:lstStyle/>
          <a:p>
            <a:r>
              <a:rPr lang="en-US" dirty="0"/>
              <a:t>Introduction to the legal part (I)</a:t>
            </a:r>
          </a:p>
        </p:txBody>
      </p:sp>
      <p:sp>
        <p:nvSpPr>
          <p:cNvPr id="3" name="Content Placeholder 2">
            <a:extLst>
              <a:ext uri="{FF2B5EF4-FFF2-40B4-BE49-F238E27FC236}">
                <a16:creationId xmlns:a16="http://schemas.microsoft.com/office/drawing/2014/main" id="{EAD8DC19-4F4D-4CE1-B343-A7E9B2E1898E}"/>
              </a:ext>
            </a:extLst>
          </p:cNvPr>
          <p:cNvSpPr>
            <a:spLocks noGrp="1"/>
          </p:cNvSpPr>
          <p:nvPr>
            <p:ph idx="1"/>
          </p:nvPr>
        </p:nvSpPr>
        <p:spPr>
          <a:xfrm>
            <a:off x="847969" y="1825625"/>
            <a:ext cx="10515600" cy="4351338"/>
          </a:xfrm>
        </p:spPr>
        <p:txBody>
          <a:bodyPr/>
          <a:lstStyle/>
          <a:p>
            <a:r>
              <a:rPr lang="en-US" dirty="0"/>
              <a:t>Legal aspects of data management for open schools: GDPR.</a:t>
            </a:r>
          </a:p>
          <a:p>
            <a:endParaRPr lang="en-US" dirty="0"/>
          </a:p>
          <a:p>
            <a:r>
              <a:rPr lang="en-US" dirty="0"/>
              <a:t>GDPR applies to any information that relates to the students, not only name, address etc. Anything that can be linked is personal data and needs to be treated with care!</a:t>
            </a:r>
          </a:p>
          <a:p>
            <a:endParaRPr lang="en-US" dirty="0"/>
          </a:p>
          <a:p>
            <a:r>
              <a:rPr lang="en-US" dirty="0"/>
              <a:t>In particular, the GDPR requires extra attention and care for data relating to children/minors, so of extra importance for schools (and by extension teachers).</a:t>
            </a:r>
          </a:p>
          <a:p>
            <a:pPr marL="0" indent="0">
              <a:buNone/>
            </a:pPr>
            <a:endParaRPr lang="en-US" dirty="0"/>
          </a:p>
        </p:txBody>
      </p:sp>
    </p:spTree>
    <p:extLst>
      <p:ext uri="{BB962C8B-B14F-4D97-AF65-F5344CB8AC3E}">
        <p14:creationId xmlns:p14="http://schemas.microsoft.com/office/powerpoint/2010/main" val="217618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5AA43-1C89-4A67-86B5-E62BCCF68618}"/>
              </a:ext>
            </a:extLst>
          </p:cNvPr>
          <p:cNvSpPr>
            <a:spLocks noGrp="1"/>
          </p:cNvSpPr>
          <p:nvPr>
            <p:ph type="title"/>
          </p:nvPr>
        </p:nvSpPr>
        <p:spPr>
          <a:xfrm>
            <a:off x="1961662" y="365125"/>
            <a:ext cx="9392138" cy="1325563"/>
          </a:xfrm>
        </p:spPr>
        <p:txBody>
          <a:bodyPr/>
          <a:lstStyle/>
          <a:p>
            <a:r>
              <a:rPr lang="en-US" dirty="0"/>
              <a:t>Introduction to the legal part (II)</a:t>
            </a:r>
          </a:p>
        </p:txBody>
      </p:sp>
      <p:sp>
        <p:nvSpPr>
          <p:cNvPr id="3" name="Content Placeholder 2">
            <a:extLst>
              <a:ext uri="{FF2B5EF4-FFF2-40B4-BE49-F238E27FC236}">
                <a16:creationId xmlns:a16="http://schemas.microsoft.com/office/drawing/2014/main" id="{017CFA87-E520-4C82-BC0C-F959FBB01290}"/>
              </a:ext>
            </a:extLst>
          </p:cNvPr>
          <p:cNvSpPr>
            <a:spLocks noGrp="1"/>
          </p:cNvSpPr>
          <p:nvPr>
            <p:ph idx="1"/>
          </p:nvPr>
        </p:nvSpPr>
        <p:spPr>
          <a:xfrm>
            <a:off x="1609968" y="1825625"/>
            <a:ext cx="9743831" cy="4351338"/>
          </a:xfrm>
        </p:spPr>
        <p:txBody>
          <a:bodyPr/>
          <a:lstStyle/>
          <a:p>
            <a:r>
              <a:rPr lang="en-GB" dirty="0"/>
              <a:t>In addition, use of cameras and video, posting pictures etc. is a hot topic. This will be discussed as well.</a:t>
            </a:r>
          </a:p>
          <a:p>
            <a:r>
              <a:rPr lang="en-US" dirty="0"/>
              <a:t>The information is aimed at school leaders (school as organization controlling the data processing under the GDPR) but also at teachers. Both need to be aware of the sensitivities. School management should provide guidelines.</a:t>
            </a:r>
          </a:p>
          <a:p>
            <a:endParaRPr lang="en-US" dirty="0"/>
          </a:p>
          <a:p>
            <a:r>
              <a:rPr lang="en-US" dirty="0"/>
              <a:t>APPROACH: first some basic principles explained (part I), then some use cases to illustrate the importance and how to implement (part II). </a:t>
            </a:r>
          </a:p>
        </p:txBody>
      </p:sp>
    </p:spTree>
    <p:extLst>
      <p:ext uri="{BB962C8B-B14F-4D97-AF65-F5344CB8AC3E}">
        <p14:creationId xmlns:p14="http://schemas.microsoft.com/office/powerpoint/2010/main" val="27696487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ACB4F-BDCD-4C65-BFED-53014D82931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61DFCC2-6295-4ABA-91A0-795F3ADAAC95}"/>
              </a:ext>
            </a:extLst>
          </p:cNvPr>
          <p:cNvSpPr>
            <a:spLocks noGrp="1"/>
          </p:cNvSpPr>
          <p:nvPr>
            <p:ph idx="1"/>
          </p:nvPr>
        </p:nvSpPr>
        <p:spPr/>
        <p:txBody>
          <a:bodyPr/>
          <a:lstStyle/>
          <a:p>
            <a:pPr marL="0" indent="0">
              <a:buNone/>
            </a:pPr>
            <a:r>
              <a:rPr lang="en-US" dirty="0"/>
              <a:t>PART I: principles </a:t>
            </a:r>
          </a:p>
        </p:txBody>
      </p:sp>
    </p:spTree>
    <p:extLst>
      <p:ext uri="{BB962C8B-B14F-4D97-AF65-F5344CB8AC3E}">
        <p14:creationId xmlns:p14="http://schemas.microsoft.com/office/powerpoint/2010/main" val="35790719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4DCE1-9127-4651-B297-AD2B607BC91C}"/>
              </a:ext>
            </a:extLst>
          </p:cNvPr>
          <p:cNvSpPr>
            <a:spLocks noGrp="1"/>
          </p:cNvSpPr>
          <p:nvPr>
            <p:ph type="title"/>
          </p:nvPr>
        </p:nvSpPr>
        <p:spPr>
          <a:xfrm>
            <a:off x="838200" y="234463"/>
            <a:ext cx="10515600" cy="1062891"/>
          </a:xfrm>
        </p:spPr>
        <p:txBody>
          <a:bodyPr/>
          <a:lstStyle/>
          <a:p>
            <a:r>
              <a:rPr lang="en-US" dirty="0"/>
              <a:t>	Personal data: what is it? </a:t>
            </a:r>
          </a:p>
        </p:txBody>
      </p:sp>
      <p:sp>
        <p:nvSpPr>
          <p:cNvPr id="3" name="Content Placeholder 2">
            <a:extLst>
              <a:ext uri="{FF2B5EF4-FFF2-40B4-BE49-F238E27FC236}">
                <a16:creationId xmlns:a16="http://schemas.microsoft.com/office/drawing/2014/main" id="{969FC585-D344-4464-9019-8F05F3A364D2}"/>
              </a:ext>
            </a:extLst>
          </p:cNvPr>
          <p:cNvSpPr>
            <a:spLocks noGrp="1"/>
          </p:cNvSpPr>
          <p:nvPr>
            <p:ph idx="1"/>
          </p:nvPr>
        </p:nvSpPr>
        <p:spPr>
          <a:xfrm>
            <a:off x="838200" y="1359876"/>
            <a:ext cx="10515600" cy="4908061"/>
          </a:xfrm>
        </p:spPr>
        <p:txBody>
          <a:bodyPr>
            <a:normAutofit fontScale="77500" lnSpcReduction="20000"/>
          </a:bodyPr>
          <a:lstStyle/>
          <a:p>
            <a:pPr>
              <a:spcBef>
                <a:spcPts val="900"/>
              </a:spcBef>
              <a:spcAft>
                <a:spcPts val="600"/>
              </a:spcAft>
            </a:pPr>
            <a:r>
              <a:rPr lang="en-US" dirty="0"/>
              <a:t>Any information that relates to a person that is identified or can theoretically be identified.</a:t>
            </a:r>
          </a:p>
          <a:p>
            <a:pPr lvl="1">
              <a:spcBef>
                <a:spcPts val="900"/>
              </a:spcBef>
              <a:spcAft>
                <a:spcPts val="600"/>
              </a:spcAft>
            </a:pPr>
            <a:r>
              <a:rPr lang="en-US" dirty="0"/>
              <a:t>Examples of data that can directly identify a person: name, contact details, address.</a:t>
            </a:r>
          </a:p>
          <a:p>
            <a:pPr lvl="1">
              <a:spcBef>
                <a:spcPts val="900"/>
              </a:spcBef>
              <a:spcAft>
                <a:spcPts val="600"/>
              </a:spcAft>
            </a:pPr>
            <a:r>
              <a:rPr lang="en-US" dirty="0"/>
              <a:t>Examples of data that cannot directly identify, but are still personal data: IP address used, an opinion expressed (even if name is not mentioned), an answer to a questionnaire (even without name), the answers of a child to a test (even without name).</a:t>
            </a:r>
          </a:p>
          <a:p>
            <a:pPr>
              <a:spcBef>
                <a:spcPts val="900"/>
              </a:spcBef>
              <a:spcAft>
                <a:spcPts val="600"/>
              </a:spcAft>
            </a:pPr>
            <a:r>
              <a:rPr lang="en-US" dirty="0"/>
              <a:t>Why is a questionnaire taken in class without a name still personal data? Is this not simply anonymous?</a:t>
            </a:r>
          </a:p>
          <a:p>
            <a:pPr lvl="1">
              <a:spcBef>
                <a:spcPts val="900"/>
              </a:spcBef>
              <a:spcAft>
                <a:spcPts val="600"/>
              </a:spcAft>
            </a:pPr>
            <a:r>
              <a:rPr lang="en-US" dirty="0"/>
              <a:t>Child may be recognizable by means of the answers given. Or the teacher may know who filled out which questionnaire, even if not written down.</a:t>
            </a:r>
          </a:p>
          <a:p>
            <a:pPr lvl="1">
              <a:spcBef>
                <a:spcPts val="900"/>
              </a:spcBef>
              <a:spcAft>
                <a:spcPts val="600"/>
              </a:spcAft>
            </a:pPr>
            <a:r>
              <a:rPr lang="en-US" dirty="0"/>
              <a:t>The fact that someone could identify the person (even if they do not), make this personal data. Not only for the teacher or parent, but for everyone who receives, sees or uses that information! </a:t>
            </a:r>
          </a:p>
          <a:p>
            <a:pPr lvl="1">
              <a:spcBef>
                <a:spcPts val="900"/>
              </a:spcBef>
              <a:spcAft>
                <a:spcPts val="600"/>
              </a:spcAft>
            </a:pPr>
            <a:r>
              <a:rPr lang="en-US" dirty="0"/>
              <a:t>Extremely broad concept. Not an issue, GDPR does not limit that you can use this. Just have to play by the rules.</a:t>
            </a:r>
          </a:p>
          <a:p>
            <a:pPr lvl="1">
              <a:spcBef>
                <a:spcPts val="900"/>
              </a:spcBef>
              <a:spcAft>
                <a:spcPts val="600"/>
              </a:spcAft>
            </a:pPr>
            <a:r>
              <a:rPr lang="en-US" dirty="0"/>
              <a:t>But: GDPR does not apply to just asking the class their opinion if not recorded/written down!</a:t>
            </a:r>
          </a:p>
        </p:txBody>
      </p:sp>
    </p:spTree>
    <p:extLst>
      <p:ext uri="{BB962C8B-B14F-4D97-AF65-F5344CB8AC3E}">
        <p14:creationId xmlns:p14="http://schemas.microsoft.com/office/powerpoint/2010/main" val="3540471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F3393-CF04-44D3-AFFD-7DA64EA44227}"/>
              </a:ext>
            </a:extLst>
          </p:cNvPr>
          <p:cNvSpPr>
            <a:spLocks noGrp="1"/>
          </p:cNvSpPr>
          <p:nvPr>
            <p:ph type="title"/>
          </p:nvPr>
        </p:nvSpPr>
        <p:spPr>
          <a:xfrm>
            <a:off x="838200" y="422032"/>
            <a:ext cx="10515600" cy="890954"/>
          </a:xfrm>
        </p:spPr>
        <p:txBody>
          <a:bodyPr>
            <a:normAutofit fontScale="90000"/>
          </a:bodyPr>
          <a:lstStyle/>
          <a:p>
            <a:r>
              <a:rPr lang="en-US" dirty="0"/>
              <a:t>Principles of data management under the GDPR </a:t>
            </a:r>
          </a:p>
        </p:txBody>
      </p:sp>
      <p:sp>
        <p:nvSpPr>
          <p:cNvPr id="3" name="Content Placeholder 2">
            <a:extLst>
              <a:ext uri="{FF2B5EF4-FFF2-40B4-BE49-F238E27FC236}">
                <a16:creationId xmlns:a16="http://schemas.microsoft.com/office/drawing/2014/main" id="{B4E20384-AFF3-46AA-A3A8-8EA5897639CC}"/>
              </a:ext>
            </a:extLst>
          </p:cNvPr>
          <p:cNvSpPr>
            <a:spLocks noGrp="1"/>
          </p:cNvSpPr>
          <p:nvPr>
            <p:ph idx="1"/>
          </p:nvPr>
        </p:nvSpPr>
        <p:spPr>
          <a:xfrm>
            <a:off x="838200" y="1539631"/>
            <a:ext cx="10515600" cy="4724399"/>
          </a:xfrm>
        </p:spPr>
        <p:txBody>
          <a:bodyPr>
            <a:normAutofit fontScale="85000" lnSpcReduction="20000"/>
          </a:bodyPr>
          <a:lstStyle/>
          <a:p>
            <a:pPr>
              <a:spcBef>
                <a:spcPts val="900"/>
              </a:spcBef>
              <a:spcAft>
                <a:spcPts val="600"/>
              </a:spcAft>
            </a:pPr>
            <a:r>
              <a:rPr lang="en-US" dirty="0"/>
              <a:t>Lawfulness, transparency and fairness:</a:t>
            </a:r>
          </a:p>
          <a:p>
            <a:pPr lvl="1">
              <a:spcBef>
                <a:spcPts val="900"/>
              </a:spcBef>
              <a:spcAft>
                <a:spcPts val="600"/>
              </a:spcAft>
            </a:pPr>
            <a:r>
              <a:rPr lang="en-US" dirty="0"/>
              <a:t>Respects the law and all applicable rules and guidance (lawful).</a:t>
            </a:r>
          </a:p>
          <a:p>
            <a:pPr lvl="1">
              <a:spcBef>
                <a:spcPts val="900"/>
              </a:spcBef>
              <a:spcAft>
                <a:spcPts val="600"/>
              </a:spcAft>
            </a:pPr>
            <a:r>
              <a:rPr lang="en-US" dirty="0"/>
              <a:t>There is clear information (to parents, but ALWAYS also to children, about what data is used and why).</a:t>
            </a:r>
          </a:p>
          <a:p>
            <a:pPr lvl="1">
              <a:spcBef>
                <a:spcPts val="900"/>
              </a:spcBef>
              <a:spcAft>
                <a:spcPts val="600"/>
              </a:spcAft>
            </a:pPr>
            <a:r>
              <a:rPr lang="en-US" dirty="0"/>
              <a:t>Fairness: the use of information can be expected by the children and their parents.</a:t>
            </a:r>
          </a:p>
          <a:p>
            <a:pPr>
              <a:spcBef>
                <a:spcPts val="900"/>
              </a:spcBef>
              <a:spcAft>
                <a:spcPts val="600"/>
              </a:spcAft>
            </a:pPr>
            <a:r>
              <a:rPr lang="en-US" dirty="0"/>
              <a:t>Purpose limitation:</a:t>
            </a:r>
          </a:p>
          <a:p>
            <a:pPr lvl="1">
              <a:spcBef>
                <a:spcPts val="900"/>
              </a:spcBef>
              <a:spcAft>
                <a:spcPts val="600"/>
              </a:spcAft>
            </a:pPr>
            <a:r>
              <a:rPr lang="en-US" dirty="0"/>
              <a:t>When information is gathered, it is clarified for what this will be used. The information is then not used for other reasons. Children and parents must be informed about what information will be used for when it is gathered (transparency).</a:t>
            </a:r>
          </a:p>
          <a:p>
            <a:pPr lvl="1">
              <a:spcBef>
                <a:spcPts val="900"/>
              </a:spcBef>
              <a:spcAft>
                <a:spcPts val="600"/>
              </a:spcAft>
            </a:pPr>
            <a:r>
              <a:rPr lang="en-US" dirty="0"/>
              <a:t>Exception: compatible use. If there is a linked purpose to use information anyway it may be re-used (e.g. parents give email address for information about school trip. Same email can be used to provide updates or to inform that the trip is cancelled). If not sure: ask consent.</a:t>
            </a:r>
          </a:p>
          <a:p>
            <a:pPr>
              <a:spcBef>
                <a:spcPts val="900"/>
              </a:spcBef>
              <a:spcAft>
                <a:spcPts val="600"/>
              </a:spcAft>
            </a:pPr>
            <a:r>
              <a:rPr lang="en-US" dirty="0"/>
              <a:t>Data minimization: only use the data that you really need. Do not gather information that “may be useful”.</a:t>
            </a:r>
          </a:p>
        </p:txBody>
      </p:sp>
    </p:spTree>
    <p:extLst>
      <p:ext uri="{BB962C8B-B14F-4D97-AF65-F5344CB8AC3E}">
        <p14:creationId xmlns:p14="http://schemas.microsoft.com/office/powerpoint/2010/main" val="30874038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F5263-1CC1-40A8-ADF6-6DFEB0CF7BBE}"/>
              </a:ext>
            </a:extLst>
          </p:cNvPr>
          <p:cNvSpPr>
            <a:spLocks noGrp="1"/>
          </p:cNvSpPr>
          <p:nvPr>
            <p:ph type="title"/>
          </p:nvPr>
        </p:nvSpPr>
        <p:spPr/>
        <p:txBody>
          <a:bodyPr/>
          <a:lstStyle/>
          <a:p>
            <a:r>
              <a:rPr lang="en-US" dirty="0"/>
              <a:t>Principles of data management under the GDPR (2) </a:t>
            </a:r>
          </a:p>
        </p:txBody>
      </p:sp>
      <p:sp>
        <p:nvSpPr>
          <p:cNvPr id="3" name="Content Placeholder 2">
            <a:extLst>
              <a:ext uri="{FF2B5EF4-FFF2-40B4-BE49-F238E27FC236}">
                <a16:creationId xmlns:a16="http://schemas.microsoft.com/office/drawing/2014/main" id="{E11E0F4F-7610-420D-8C28-B12BE4B3B76F}"/>
              </a:ext>
            </a:extLst>
          </p:cNvPr>
          <p:cNvSpPr>
            <a:spLocks noGrp="1"/>
          </p:cNvSpPr>
          <p:nvPr>
            <p:ph idx="1"/>
          </p:nvPr>
        </p:nvSpPr>
        <p:spPr/>
        <p:txBody>
          <a:bodyPr/>
          <a:lstStyle/>
          <a:p>
            <a:r>
              <a:rPr lang="en-US" dirty="0"/>
              <a:t>Accuracy:</a:t>
            </a:r>
          </a:p>
          <a:p>
            <a:pPr lvl="1"/>
            <a:r>
              <a:rPr lang="en-US" dirty="0"/>
              <a:t> try to keep data accurate and respond to requests for corrections, but always check. Changing data without checking can be a breach of GDPR (e.g. someone with malicious intent pretends to be parent, sending information to this person is a data breach).</a:t>
            </a:r>
          </a:p>
          <a:p>
            <a:r>
              <a:rPr lang="en-US" dirty="0"/>
              <a:t>Storage limitation:</a:t>
            </a:r>
          </a:p>
          <a:p>
            <a:pPr lvl="1"/>
            <a:r>
              <a:rPr lang="en-US" dirty="0"/>
              <a:t>Only keep information for as long as you have a good reason to do so. Use objective factors (legal obligation, operational need) to justify this.</a:t>
            </a:r>
          </a:p>
          <a:p>
            <a:pPr lvl="1"/>
            <a:r>
              <a:rPr lang="en-US" dirty="0"/>
              <a:t>Keep an overview of the data you have and delete old data when no longer relevant.</a:t>
            </a:r>
          </a:p>
          <a:p>
            <a:endParaRPr lang="en-US" dirty="0"/>
          </a:p>
        </p:txBody>
      </p:sp>
    </p:spTree>
    <p:extLst>
      <p:ext uri="{BB962C8B-B14F-4D97-AF65-F5344CB8AC3E}">
        <p14:creationId xmlns:p14="http://schemas.microsoft.com/office/powerpoint/2010/main" val="19865185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F3393-CF04-44D3-AFFD-7DA64EA44227}"/>
              </a:ext>
            </a:extLst>
          </p:cNvPr>
          <p:cNvSpPr>
            <a:spLocks noGrp="1"/>
          </p:cNvSpPr>
          <p:nvPr>
            <p:ph type="title"/>
          </p:nvPr>
        </p:nvSpPr>
        <p:spPr>
          <a:xfrm>
            <a:off x="838200" y="515816"/>
            <a:ext cx="10515600" cy="922216"/>
          </a:xfrm>
        </p:spPr>
        <p:txBody>
          <a:bodyPr>
            <a:normAutofit fontScale="90000"/>
          </a:bodyPr>
          <a:lstStyle/>
          <a:p>
            <a:r>
              <a:rPr lang="en-US" dirty="0"/>
              <a:t>Principles of data management under the GDPR (3) </a:t>
            </a:r>
          </a:p>
        </p:txBody>
      </p:sp>
      <p:sp>
        <p:nvSpPr>
          <p:cNvPr id="3" name="Content Placeholder 2">
            <a:extLst>
              <a:ext uri="{FF2B5EF4-FFF2-40B4-BE49-F238E27FC236}">
                <a16:creationId xmlns:a16="http://schemas.microsoft.com/office/drawing/2014/main" id="{B4E20384-AFF3-46AA-A3A8-8EA5897639CC}"/>
              </a:ext>
            </a:extLst>
          </p:cNvPr>
          <p:cNvSpPr>
            <a:spLocks noGrp="1"/>
          </p:cNvSpPr>
          <p:nvPr>
            <p:ph idx="1"/>
          </p:nvPr>
        </p:nvSpPr>
        <p:spPr>
          <a:xfrm>
            <a:off x="838200" y="1836615"/>
            <a:ext cx="10515600" cy="4340348"/>
          </a:xfrm>
        </p:spPr>
        <p:txBody>
          <a:bodyPr>
            <a:normAutofit/>
          </a:bodyPr>
          <a:lstStyle/>
          <a:p>
            <a:r>
              <a:rPr lang="en-US" dirty="0"/>
              <a:t>Integrity and confidentiality:</a:t>
            </a:r>
          </a:p>
          <a:p>
            <a:pPr lvl="1"/>
            <a:r>
              <a:rPr lang="en-US" sz="2000" dirty="0"/>
              <a:t>Keep data secure, make reasonable efforts (good passwords, regular changes in passwords, no sharing passwords, 2FA with phone, don’t keep passwords in the open on paper, lock files cabinets, lock offices, etc.</a:t>
            </a:r>
          </a:p>
          <a:p>
            <a:pPr lvl="1"/>
            <a:r>
              <a:rPr lang="en-US" sz="2000" dirty="0"/>
              <a:t>Make sure that within the school only people who NEED to know have access to certain information, especially when sensitive. Pay special attention to access rights in online folders.</a:t>
            </a:r>
          </a:p>
          <a:p>
            <a:r>
              <a:rPr lang="en-US" sz="2400" dirty="0"/>
              <a:t>Accountability: </a:t>
            </a:r>
          </a:p>
          <a:p>
            <a:pPr lvl="1"/>
            <a:r>
              <a:rPr lang="en-US" sz="2000" dirty="0"/>
              <a:t>You need to be compliant AND be able to prove it!</a:t>
            </a:r>
          </a:p>
          <a:p>
            <a:pPr lvl="1"/>
            <a:r>
              <a:rPr lang="en-US" sz="2000" dirty="0"/>
              <a:t>Keep documents, paper trails, proof of your compliance (e.g. parental consent not orally, but written; if you give information to children make a note that this happened, etc.)</a:t>
            </a:r>
          </a:p>
          <a:p>
            <a:pPr lvl="1"/>
            <a:endParaRPr lang="en-US" sz="2000" dirty="0"/>
          </a:p>
          <a:p>
            <a:r>
              <a:rPr lang="en-US" sz="2400" dirty="0"/>
              <a:t>Principles are ALWAYS applicable. </a:t>
            </a:r>
          </a:p>
        </p:txBody>
      </p:sp>
    </p:spTree>
    <p:extLst>
      <p:ext uri="{BB962C8B-B14F-4D97-AF65-F5344CB8AC3E}">
        <p14:creationId xmlns:p14="http://schemas.microsoft.com/office/powerpoint/2010/main" val="4822429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5AA43-1C89-4A67-86B5-E62BCCF68618}"/>
              </a:ext>
            </a:extLst>
          </p:cNvPr>
          <p:cNvSpPr>
            <a:spLocks noGrp="1"/>
          </p:cNvSpPr>
          <p:nvPr>
            <p:ph type="title"/>
          </p:nvPr>
        </p:nvSpPr>
        <p:spPr>
          <a:xfrm>
            <a:off x="1680308" y="365125"/>
            <a:ext cx="9673492" cy="1325563"/>
          </a:xfrm>
        </p:spPr>
        <p:txBody>
          <a:bodyPr/>
          <a:lstStyle/>
          <a:p>
            <a:r>
              <a:rPr lang="en-US" dirty="0"/>
              <a:t>Some other GDPR basics</a:t>
            </a:r>
          </a:p>
        </p:txBody>
      </p:sp>
      <p:sp>
        <p:nvSpPr>
          <p:cNvPr id="3" name="Content Placeholder 2">
            <a:extLst>
              <a:ext uri="{FF2B5EF4-FFF2-40B4-BE49-F238E27FC236}">
                <a16:creationId xmlns:a16="http://schemas.microsoft.com/office/drawing/2014/main" id="{017CFA87-E520-4C82-BC0C-F959FBB01290}"/>
              </a:ext>
            </a:extLst>
          </p:cNvPr>
          <p:cNvSpPr>
            <a:spLocks noGrp="1"/>
          </p:cNvSpPr>
          <p:nvPr>
            <p:ph idx="1"/>
          </p:nvPr>
        </p:nvSpPr>
        <p:spPr>
          <a:xfrm>
            <a:off x="1453662" y="1825625"/>
            <a:ext cx="9900138" cy="4351338"/>
          </a:xfrm>
        </p:spPr>
        <p:txBody>
          <a:bodyPr>
            <a:normAutofit fontScale="85000" lnSpcReduction="20000"/>
          </a:bodyPr>
          <a:lstStyle/>
          <a:p>
            <a:r>
              <a:rPr lang="en-US" dirty="0"/>
              <a:t>Legal grounds: when using personal data, you need a legal ground (“permission”) to do so. </a:t>
            </a:r>
          </a:p>
          <a:p>
            <a:pPr lvl="1"/>
            <a:r>
              <a:rPr lang="en-US" dirty="0"/>
              <a:t>For schools:</a:t>
            </a:r>
          </a:p>
          <a:p>
            <a:pPr lvl="2"/>
            <a:r>
              <a:rPr lang="en-US" dirty="0"/>
              <a:t>Often consent, for activities that are not obligatory/not necessary strictly speaking to provide education.</a:t>
            </a:r>
          </a:p>
          <a:p>
            <a:pPr lvl="3"/>
            <a:r>
              <a:rPr lang="en-US" dirty="0"/>
              <a:t>E.g., participation in a project.</a:t>
            </a:r>
          </a:p>
          <a:p>
            <a:pPr lvl="3"/>
            <a:r>
              <a:rPr lang="en-US" dirty="0"/>
              <a:t>Answering a questionnaire.</a:t>
            </a:r>
          </a:p>
          <a:p>
            <a:pPr lvl="2"/>
            <a:r>
              <a:rPr lang="en-US" dirty="0"/>
              <a:t>For essential things to teach and run the school: public task. </a:t>
            </a:r>
          </a:p>
          <a:p>
            <a:pPr lvl="1"/>
            <a:r>
              <a:rPr lang="en-US" dirty="0"/>
              <a:t>Other legal grounds exist such as:</a:t>
            </a:r>
          </a:p>
          <a:p>
            <a:pPr lvl="2"/>
            <a:r>
              <a:rPr lang="en-US" dirty="0"/>
              <a:t>Legal obligation.</a:t>
            </a:r>
          </a:p>
          <a:p>
            <a:pPr lvl="2"/>
            <a:r>
              <a:rPr lang="en-US" dirty="0"/>
              <a:t>Contract.</a:t>
            </a:r>
          </a:p>
          <a:p>
            <a:pPr lvl="2"/>
            <a:r>
              <a:rPr lang="en-US" dirty="0"/>
              <a:t>Legitimate interests of the controller.</a:t>
            </a:r>
          </a:p>
          <a:p>
            <a:pPr lvl="1"/>
            <a:r>
              <a:rPr lang="en-US" dirty="0"/>
              <a:t>So, no need to ask consent when another ground exists, e.g. for:</a:t>
            </a:r>
          </a:p>
          <a:p>
            <a:pPr lvl="2"/>
            <a:r>
              <a:rPr lang="en-US" dirty="0"/>
              <a:t>Administration (public task, legal obligations, contract).</a:t>
            </a:r>
          </a:p>
          <a:p>
            <a:pPr lvl="2"/>
            <a:r>
              <a:rPr lang="en-US" dirty="0"/>
              <a:t>Reporting to governmental agencies (public task, legal obligations).</a:t>
            </a:r>
          </a:p>
          <a:p>
            <a:pPr lvl="2"/>
            <a:r>
              <a:rPr lang="en-US" dirty="0"/>
              <a:t>Taking obligatory tests (public task, legal obligations).</a:t>
            </a:r>
          </a:p>
          <a:p>
            <a:pPr lvl="1"/>
            <a:endParaRPr lang="en-US" dirty="0"/>
          </a:p>
        </p:txBody>
      </p:sp>
    </p:spTree>
    <p:extLst>
      <p:ext uri="{BB962C8B-B14F-4D97-AF65-F5344CB8AC3E}">
        <p14:creationId xmlns:p14="http://schemas.microsoft.com/office/powerpoint/2010/main" val="37633476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0F4E2-A680-4586-9BA2-B197C2D46133}"/>
              </a:ext>
            </a:extLst>
          </p:cNvPr>
          <p:cNvSpPr>
            <a:spLocks noGrp="1"/>
          </p:cNvSpPr>
          <p:nvPr>
            <p:ph type="title"/>
          </p:nvPr>
        </p:nvSpPr>
        <p:spPr>
          <a:xfrm>
            <a:off x="1563076" y="365125"/>
            <a:ext cx="9790723" cy="1325563"/>
          </a:xfrm>
        </p:spPr>
        <p:txBody>
          <a:bodyPr/>
          <a:lstStyle/>
          <a:p>
            <a:r>
              <a:rPr lang="en-US" dirty="0"/>
              <a:t>Some other GDPR basics (2)</a:t>
            </a:r>
          </a:p>
        </p:txBody>
      </p:sp>
      <p:sp>
        <p:nvSpPr>
          <p:cNvPr id="3" name="Content Placeholder 2">
            <a:extLst>
              <a:ext uri="{FF2B5EF4-FFF2-40B4-BE49-F238E27FC236}">
                <a16:creationId xmlns:a16="http://schemas.microsoft.com/office/drawing/2014/main" id="{E9438E24-9146-43C3-B9AB-5E45751FA3C6}"/>
              </a:ext>
            </a:extLst>
          </p:cNvPr>
          <p:cNvSpPr>
            <a:spLocks noGrp="1"/>
          </p:cNvSpPr>
          <p:nvPr>
            <p:ph idx="1"/>
          </p:nvPr>
        </p:nvSpPr>
        <p:spPr>
          <a:xfrm>
            <a:off x="1227014" y="1825625"/>
            <a:ext cx="10126785" cy="4351338"/>
          </a:xfrm>
        </p:spPr>
        <p:txBody>
          <a:bodyPr>
            <a:normAutofit/>
          </a:bodyPr>
          <a:lstStyle/>
          <a:p>
            <a:pPr>
              <a:spcBef>
                <a:spcPts val="900"/>
              </a:spcBef>
              <a:spcAft>
                <a:spcPts val="600"/>
              </a:spcAft>
            </a:pPr>
            <a:r>
              <a:rPr lang="en-US" dirty="0"/>
              <a:t>Special categories of data:</a:t>
            </a:r>
          </a:p>
          <a:p>
            <a:pPr lvl="1">
              <a:spcBef>
                <a:spcPts val="900"/>
              </a:spcBef>
              <a:spcAft>
                <a:spcPts val="600"/>
              </a:spcAft>
            </a:pPr>
            <a:r>
              <a:rPr lang="en-US" dirty="0"/>
              <a:t>Sexual orientation or preference, racial or ethnic origin, political opinion, religious or other beliefs, health data, biometric data.</a:t>
            </a:r>
          </a:p>
          <a:p>
            <a:pPr lvl="1">
              <a:spcBef>
                <a:spcPts val="900"/>
              </a:spcBef>
              <a:spcAft>
                <a:spcPts val="600"/>
              </a:spcAft>
            </a:pPr>
            <a:r>
              <a:rPr lang="en-US" dirty="0"/>
              <a:t>In principle forbidden, only when explicit consent exists, manifestly made public and is needed (data minimization) or legal obligation (example in Greece of law that was not in compliance with GDPR).</a:t>
            </a:r>
          </a:p>
          <a:p>
            <a:pPr lvl="1">
              <a:spcBef>
                <a:spcPts val="900"/>
              </a:spcBef>
              <a:spcAft>
                <a:spcPts val="600"/>
              </a:spcAft>
            </a:pPr>
            <a:r>
              <a:rPr lang="en-US" dirty="0"/>
              <a:t>Be very careful with this, try to avoid it! </a:t>
            </a:r>
          </a:p>
          <a:p>
            <a:pPr lvl="1">
              <a:spcBef>
                <a:spcPts val="900"/>
              </a:spcBef>
              <a:spcAft>
                <a:spcPts val="600"/>
              </a:spcAft>
            </a:pPr>
            <a:r>
              <a:rPr lang="en-US" dirty="0"/>
              <a:t>However: there is an exception for research, so there is a possibility for students to reveal such information in the course of participating in a research project (e.g. RAYUELA). </a:t>
            </a:r>
          </a:p>
        </p:txBody>
      </p:sp>
    </p:spTree>
    <p:extLst>
      <p:ext uri="{BB962C8B-B14F-4D97-AF65-F5344CB8AC3E}">
        <p14:creationId xmlns:p14="http://schemas.microsoft.com/office/powerpoint/2010/main" val="32701080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5AA43-1C89-4A67-86B5-E62BCCF68618}"/>
              </a:ext>
            </a:extLst>
          </p:cNvPr>
          <p:cNvSpPr>
            <a:spLocks noGrp="1"/>
          </p:cNvSpPr>
          <p:nvPr>
            <p:ph type="title"/>
          </p:nvPr>
        </p:nvSpPr>
        <p:spPr>
          <a:xfrm>
            <a:off x="1680308" y="365125"/>
            <a:ext cx="9673492" cy="1325563"/>
          </a:xfrm>
        </p:spPr>
        <p:txBody>
          <a:bodyPr/>
          <a:lstStyle/>
          <a:p>
            <a:r>
              <a:rPr lang="en-US" dirty="0"/>
              <a:t>Some other GDPR basics (3)</a:t>
            </a:r>
          </a:p>
        </p:txBody>
      </p:sp>
      <p:sp>
        <p:nvSpPr>
          <p:cNvPr id="3" name="Content Placeholder 2">
            <a:extLst>
              <a:ext uri="{FF2B5EF4-FFF2-40B4-BE49-F238E27FC236}">
                <a16:creationId xmlns:a16="http://schemas.microsoft.com/office/drawing/2014/main" id="{017CFA87-E520-4C82-BC0C-F959FBB01290}"/>
              </a:ext>
            </a:extLst>
          </p:cNvPr>
          <p:cNvSpPr>
            <a:spLocks noGrp="1"/>
          </p:cNvSpPr>
          <p:nvPr>
            <p:ph idx="1"/>
          </p:nvPr>
        </p:nvSpPr>
        <p:spPr>
          <a:xfrm>
            <a:off x="1453662" y="1586524"/>
            <a:ext cx="9900138" cy="4590440"/>
          </a:xfrm>
        </p:spPr>
        <p:txBody>
          <a:bodyPr>
            <a:normAutofit fontScale="92500"/>
          </a:bodyPr>
          <a:lstStyle/>
          <a:p>
            <a:pPr lvl="1">
              <a:spcBef>
                <a:spcPts val="900"/>
              </a:spcBef>
              <a:spcAft>
                <a:spcPts val="600"/>
              </a:spcAft>
            </a:pPr>
            <a:r>
              <a:rPr lang="en-US" dirty="0"/>
              <a:t>Consent of children depends on the situation (online services or not, different age limits apply usually) and the age of the child.</a:t>
            </a:r>
          </a:p>
          <a:p>
            <a:pPr lvl="1">
              <a:spcBef>
                <a:spcPts val="900"/>
              </a:spcBef>
              <a:spcAft>
                <a:spcPts val="600"/>
              </a:spcAft>
            </a:pPr>
            <a:r>
              <a:rPr lang="en-US" dirty="0"/>
              <a:t>If the child cannot give consent, then parents need to do this. If asking for parental consent, assent by the child is a good idea, depending on the age.</a:t>
            </a:r>
          </a:p>
          <a:p>
            <a:pPr lvl="1">
              <a:spcBef>
                <a:spcPts val="900"/>
              </a:spcBef>
              <a:spcAft>
                <a:spcPts val="600"/>
              </a:spcAft>
            </a:pPr>
            <a:r>
              <a:rPr lang="en-US" dirty="0"/>
              <a:t>Consent needs to be freely given (so not for obligatory things), specific and granular (not vague and broad), informed, and given by a clear affirmative action. </a:t>
            </a:r>
          </a:p>
          <a:p>
            <a:pPr lvl="1">
              <a:spcBef>
                <a:spcPts val="900"/>
              </a:spcBef>
              <a:spcAft>
                <a:spcPts val="600"/>
              </a:spcAft>
            </a:pPr>
            <a:r>
              <a:rPr lang="en-US" dirty="0"/>
              <a:t>When relying on consent, the data subject is still the child, and the child has a right to information. ALWAYS. Both when the child is asked to consent itself or when parental consent is used.</a:t>
            </a:r>
          </a:p>
          <a:p>
            <a:pPr lvl="2">
              <a:spcBef>
                <a:spcPts val="900"/>
              </a:spcBef>
              <a:spcAft>
                <a:spcPts val="600"/>
              </a:spcAft>
            </a:pPr>
            <a:r>
              <a:rPr lang="en-US" dirty="0"/>
              <a:t>Use information methods appropriate to the age of the child. </a:t>
            </a:r>
          </a:p>
          <a:p>
            <a:pPr lvl="2">
              <a:spcBef>
                <a:spcPts val="900"/>
              </a:spcBef>
              <a:spcAft>
                <a:spcPts val="600"/>
              </a:spcAft>
            </a:pPr>
            <a:r>
              <a:rPr lang="en-US" dirty="0"/>
              <a:t>Do not just inform the parents and neglect the child. </a:t>
            </a:r>
          </a:p>
        </p:txBody>
      </p:sp>
    </p:spTree>
    <p:extLst>
      <p:ext uri="{BB962C8B-B14F-4D97-AF65-F5344CB8AC3E}">
        <p14:creationId xmlns:p14="http://schemas.microsoft.com/office/powerpoint/2010/main" val="42063617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0F4E2-A680-4586-9BA2-B197C2D46133}"/>
              </a:ext>
            </a:extLst>
          </p:cNvPr>
          <p:cNvSpPr>
            <a:spLocks noGrp="1"/>
          </p:cNvSpPr>
          <p:nvPr>
            <p:ph type="title"/>
          </p:nvPr>
        </p:nvSpPr>
        <p:spPr>
          <a:xfrm>
            <a:off x="838200" y="242277"/>
            <a:ext cx="10515600" cy="1242647"/>
          </a:xfrm>
        </p:spPr>
        <p:txBody>
          <a:bodyPr/>
          <a:lstStyle/>
          <a:p>
            <a:r>
              <a:rPr lang="en-US" dirty="0"/>
              <a:t>GDPR + : camera use, video, pictures </a:t>
            </a:r>
          </a:p>
        </p:txBody>
      </p:sp>
      <p:sp>
        <p:nvSpPr>
          <p:cNvPr id="3" name="Content Placeholder 2">
            <a:extLst>
              <a:ext uri="{FF2B5EF4-FFF2-40B4-BE49-F238E27FC236}">
                <a16:creationId xmlns:a16="http://schemas.microsoft.com/office/drawing/2014/main" id="{E9438E24-9146-43C3-B9AB-5E45751FA3C6}"/>
              </a:ext>
            </a:extLst>
          </p:cNvPr>
          <p:cNvSpPr>
            <a:spLocks noGrp="1"/>
          </p:cNvSpPr>
          <p:nvPr>
            <p:ph idx="1"/>
          </p:nvPr>
        </p:nvSpPr>
        <p:spPr>
          <a:xfrm>
            <a:off x="838200" y="1617786"/>
            <a:ext cx="10515600" cy="4559178"/>
          </a:xfrm>
        </p:spPr>
        <p:txBody>
          <a:bodyPr>
            <a:normAutofit fontScale="92500" lnSpcReduction="10000"/>
          </a:bodyPr>
          <a:lstStyle/>
          <a:p>
            <a:pPr>
              <a:spcBef>
                <a:spcPts val="900"/>
              </a:spcBef>
              <a:spcAft>
                <a:spcPts val="600"/>
              </a:spcAft>
            </a:pPr>
            <a:r>
              <a:rPr lang="en-US" dirty="0"/>
              <a:t>What about the use of camera, video, pictures (sharing on the website, social media, etc.)</a:t>
            </a:r>
          </a:p>
          <a:p>
            <a:pPr>
              <a:spcBef>
                <a:spcPts val="900"/>
              </a:spcBef>
              <a:spcAft>
                <a:spcPts val="600"/>
              </a:spcAft>
            </a:pPr>
            <a:r>
              <a:rPr lang="en-US" dirty="0"/>
              <a:t>This is GDPR related: typically consent will be needed here (parental and assent or consent of the child). </a:t>
            </a:r>
          </a:p>
          <a:p>
            <a:pPr>
              <a:spcBef>
                <a:spcPts val="900"/>
              </a:spcBef>
              <a:spcAft>
                <a:spcPts val="600"/>
              </a:spcAft>
            </a:pPr>
            <a:r>
              <a:rPr lang="en-US" dirty="0"/>
              <a:t>In addition: right of image. There is no EU harmonized law on this, but best practices can be identified.</a:t>
            </a:r>
          </a:p>
          <a:p>
            <a:pPr lvl="1">
              <a:spcBef>
                <a:spcPts val="900"/>
              </a:spcBef>
              <a:spcAft>
                <a:spcPts val="600"/>
              </a:spcAft>
            </a:pPr>
            <a:r>
              <a:rPr lang="en-US" dirty="0"/>
              <a:t>Using images should always be optional (based on consent (parental + assent or the minor’s, depending on age).</a:t>
            </a:r>
          </a:p>
          <a:p>
            <a:pPr lvl="1">
              <a:spcBef>
                <a:spcPts val="900"/>
              </a:spcBef>
              <a:spcAft>
                <a:spcPts val="600"/>
              </a:spcAft>
            </a:pPr>
            <a:r>
              <a:rPr lang="en-US" dirty="0"/>
              <a:t>There should be consent for the taking of the image, and specific consent (with information) for every use. This means that: putting a picture on the website, sharing on social media, using it in the school paper, etc. each require specific mention and consent.</a:t>
            </a:r>
          </a:p>
        </p:txBody>
      </p:sp>
    </p:spTree>
    <p:extLst>
      <p:ext uri="{BB962C8B-B14F-4D97-AF65-F5344CB8AC3E}">
        <p14:creationId xmlns:p14="http://schemas.microsoft.com/office/powerpoint/2010/main" val="8672671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ACB4F-BDCD-4C65-BFED-53014D82931E}"/>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661DFCC2-6295-4ABA-91A0-795F3ADAAC95}"/>
              </a:ext>
            </a:extLst>
          </p:cNvPr>
          <p:cNvSpPr>
            <a:spLocks noGrp="1"/>
          </p:cNvSpPr>
          <p:nvPr>
            <p:ph idx="1"/>
          </p:nvPr>
        </p:nvSpPr>
        <p:spPr/>
        <p:txBody>
          <a:bodyPr/>
          <a:lstStyle/>
          <a:p>
            <a:pPr marL="0" indent="0">
              <a:buNone/>
            </a:pPr>
            <a:r>
              <a:rPr lang="en-US" dirty="0"/>
              <a:t>PART II: examples</a:t>
            </a:r>
          </a:p>
        </p:txBody>
      </p:sp>
    </p:spTree>
    <p:extLst>
      <p:ext uri="{BB962C8B-B14F-4D97-AF65-F5344CB8AC3E}">
        <p14:creationId xmlns:p14="http://schemas.microsoft.com/office/powerpoint/2010/main" val="37626868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B789-C9EB-4FFB-838F-4B329DD77398}"/>
              </a:ext>
            </a:extLst>
          </p:cNvPr>
          <p:cNvSpPr>
            <a:spLocks noGrp="1"/>
          </p:cNvSpPr>
          <p:nvPr>
            <p:ph type="title"/>
          </p:nvPr>
        </p:nvSpPr>
        <p:spPr>
          <a:xfrm>
            <a:off x="562708" y="365125"/>
            <a:ext cx="9816123" cy="1325563"/>
          </a:xfrm>
        </p:spPr>
        <p:txBody>
          <a:bodyPr/>
          <a:lstStyle/>
          <a:p>
            <a:pPr algn="ctr"/>
            <a:r>
              <a:rPr lang="en-US" dirty="0"/>
              <a:t>Example 1 </a:t>
            </a:r>
          </a:p>
        </p:txBody>
      </p:sp>
      <p:sp>
        <p:nvSpPr>
          <p:cNvPr id="3" name="Content Placeholder 2">
            <a:extLst>
              <a:ext uri="{FF2B5EF4-FFF2-40B4-BE49-F238E27FC236}">
                <a16:creationId xmlns:a16="http://schemas.microsoft.com/office/drawing/2014/main" id="{4184915A-464B-4373-880F-02D2B1808339}"/>
              </a:ext>
            </a:extLst>
          </p:cNvPr>
          <p:cNvSpPr>
            <a:spLocks noGrp="1"/>
          </p:cNvSpPr>
          <p:nvPr>
            <p:ph idx="1"/>
          </p:nvPr>
        </p:nvSpPr>
        <p:spPr>
          <a:xfrm>
            <a:off x="1537676" y="1825625"/>
            <a:ext cx="9816123" cy="4351338"/>
          </a:xfrm>
        </p:spPr>
        <p:txBody>
          <a:bodyPr>
            <a:normAutofit lnSpcReduction="10000"/>
          </a:bodyPr>
          <a:lstStyle/>
          <a:p>
            <a:r>
              <a:rPr lang="en-US" dirty="0"/>
              <a:t>Q: Teacher creates content in the classroom. He/she wants to share this with other teachers. The data involves some photos and personal data. He/she also wants to share some pictures of the classroom activity on social media. What can be shared?</a:t>
            </a:r>
          </a:p>
          <a:p>
            <a:endParaRPr lang="en-US" dirty="0"/>
          </a:p>
          <a:p>
            <a:r>
              <a:rPr lang="en-US" dirty="0"/>
              <a:t>Best practice is that for sharing photos and information, there is consent. This means that the children and parents have been informed. If this is not the case, try to remove personal data and photos before sharing. </a:t>
            </a:r>
          </a:p>
          <a:p>
            <a:r>
              <a:rPr lang="en-US" dirty="0"/>
              <a:t>Better to share only non personal data. Findings, methodology, fictious examples etc.</a:t>
            </a:r>
          </a:p>
          <a:p>
            <a:endParaRPr lang="en-US" dirty="0"/>
          </a:p>
          <a:p>
            <a:endParaRPr lang="en-US" dirty="0"/>
          </a:p>
        </p:txBody>
      </p:sp>
    </p:spTree>
    <p:extLst>
      <p:ext uri="{BB962C8B-B14F-4D97-AF65-F5344CB8AC3E}">
        <p14:creationId xmlns:p14="http://schemas.microsoft.com/office/powerpoint/2010/main" val="19689898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B789-C9EB-4FFB-838F-4B329DD77398}"/>
              </a:ext>
            </a:extLst>
          </p:cNvPr>
          <p:cNvSpPr>
            <a:spLocks noGrp="1"/>
          </p:cNvSpPr>
          <p:nvPr>
            <p:ph type="title"/>
          </p:nvPr>
        </p:nvSpPr>
        <p:spPr>
          <a:xfrm>
            <a:off x="562708" y="468923"/>
            <a:ext cx="9816123" cy="836246"/>
          </a:xfrm>
        </p:spPr>
        <p:txBody>
          <a:bodyPr/>
          <a:lstStyle/>
          <a:p>
            <a:pPr algn="ctr"/>
            <a:r>
              <a:rPr lang="en-US" dirty="0"/>
              <a:t>Example 2 </a:t>
            </a:r>
          </a:p>
        </p:txBody>
      </p:sp>
      <p:sp>
        <p:nvSpPr>
          <p:cNvPr id="3" name="Content Placeholder 2">
            <a:extLst>
              <a:ext uri="{FF2B5EF4-FFF2-40B4-BE49-F238E27FC236}">
                <a16:creationId xmlns:a16="http://schemas.microsoft.com/office/drawing/2014/main" id="{4184915A-464B-4373-880F-02D2B1808339}"/>
              </a:ext>
            </a:extLst>
          </p:cNvPr>
          <p:cNvSpPr>
            <a:spLocks noGrp="1"/>
          </p:cNvSpPr>
          <p:nvPr>
            <p:ph idx="1"/>
          </p:nvPr>
        </p:nvSpPr>
        <p:spPr>
          <a:xfrm>
            <a:off x="1537676" y="1492738"/>
            <a:ext cx="9816123" cy="4712678"/>
          </a:xfrm>
        </p:spPr>
        <p:txBody>
          <a:bodyPr>
            <a:normAutofit fontScale="85000" lnSpcReduction="20000"/>
          </a:bodyPr>
          <a:lstStyle/>
          <a:p>
            <a:r>
              <a:rPr lang="en-US" dirty="0"/>
              <a:t>Q: Teacher wants to conduct a small survey in the classroom to have better information about the interests of students, and the issues etc. What does he/she need to consider?</a:t>
            </a:r>
          </a:p>
          <a:p>
            <a:endParaRPr lang="en-US" dirty="0"/>
          </a:p>
          <a:p>
            <a:r>
              <a:rPr lang="en-US" dirty="0"/>
              <a:t>This should be based on consent and not be obligatory (parental + assent or consent based on age). Information must be given about what the surveys will contain and what the information will be used for.</a:t>
            </a:r>
          </a:p>
          <a:p>
            <a:r>
              <a:rPr lang="en-US" dirty="0"/>
              <a:t>If this is regular, one consent at the beginning of the year could suffice.  </a:t>
            </a:r>
          </a:p>
          <a:p>
            <a:r>
              <a:rPr lang="en-US" dirty="0"/>
              <a:t>Only ask for information that is needed. Don’t keep it longer than needed. Don’t reuse this information for other purposes that what you said initially. If you want to do this anyway, you have to ask consent again! </a:t>
            </a:r>
          </a:p>
          <a:p>
            <a:r>
              <a:rPr lang="en-US" dirty="0"/>
              <a:t>Make sure this information is confidential (rather than “anonymous”). Consider how to do this securely (on paper, vs. the use of online tools).</a:t>
            </a:r>
          </a:p>
          <a:p>
            <a:r>
              <a:rPr lang="en-US" dirty="0"/>
              <a:t>But: what about simple oral questions to students? </a:t>
            </a:r>
          </a:p>
          <a:p>
            <a:pPr algn="ctr"/>
            <a:endParaRPr lang="en-US" dirty="0"/>
          </a:p>
        </p:txBody>
      </p:sp>
    </p:spTree>
    <p:extLst>
      <p:ext uri="{BB962C8B-B14F-4D97-AF65-F5344CB8AC3E}">
        <p14:creationId xmlns:p14="http://schemas.microsoft.com/office/powerpoint/2010/main" val="10139277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B789-C9EB-4FFB-838F-4B329DD77398}"/>
              </a:ext>
            </a:extLst>
          </p:cNvPr>
          <p:cNvSpPr>
            <a:spLocks noGrp="1"/>
          </p:cNvSpPr>
          <p:nvPr>
            <p:ph type="title"/>
          </p:nvPr>
        </p:nvSpPr>
        <p:spPr>
          <a:xfrm>
            <a:off x="562708" y="375138"/>
            <a:ext cx="9816123" cy="703385"/>
          </a:xfrm>
        </p:spPr>
        <p:txBody>
          <a:bodyPr/>
          <a:lstStyle/>
          <a:p>
            <a:pPr algn="ctr"/>
            <a:r>
              <a:rPr lang="en-US" dirty="0"/>
              <a:t>Example 3 </a:t>
            </a:r>
          </a:p>
        </p:txBody>
      </p:sp>
      <p:sp>
        <p:nvSpPr>
          <p:cNvPr id="3" name="Content Placeholder 2">
            <a:extLst>
              <a:ext uri="{FF2B5EF4-FFF2-40B4-BE49-F238E27FC236}">
                <a16:creationId xmlns:a16="http://schemas.microsoft.com/office/drawing/2014/main" id="{4184915A-464B-4373-880F-02D2B1808339}"/>
              </a:ext>
            </a:extLst>
          </p:cNvPr>
          <p:cNvSpPr>
            <a:spLocks noGrp="1"/>
          </p:cNvSpPr>
          <p:nvPr>
            <p:ph idx="1"/>
          </p:nvPr>
        </p:nvSpPr>
        <p:spPr>
          <a:xfrm>
            <a:off x="1537676" y="1297354"/>
            <a:ext cx="9816123" cy="4908062"/>
          </a:xfrm>
        </p:spPr>
        <p:txBody>
          <a:bodyPr>
            <a:normAutofit fontScale="77500" lnSpcReduction="20000"/>
          </a:bodyPr>
          <a:lstStyle/>
          <a:p>
            <a:pPr>
              <a:spcBef>
                <a:spcPts val="900"/>
              </a:spcBef>
              <a:spcAft>
                <a:spcPts val="600"/>
              </a:spcAft>
            </a:pPr>
            <a:r>
              <a:rPr lang="en-US" dirty="0"/>
              <a:t>Q: A school wants to cooperate in a project (e.g., in RAYUELA) with its students, which involves a classroom activity and testing of tools. What aspects does the school need to consider? </a:t>
            </a:r>
          </a:p>
          <a:p>
            <a:pPr>
              <a:spcBef>
                <a:spcPts val="900"/>
              </a:spcBef>
              <a:spcAft>
                <a:spcPts val="600"/>
              </a:spcAft>
            </a:pPr>
            <a:endParaRPr lang="en-US" dirty="0"/>
          </a:p>
          <a:p>
            <a:pPr>
              <a:spcBef>
                <a:spcPts val="900"/>
              </a:spcBef>
              <a:spcAft>
                <a:spcPts val="600"/>
              </a:spcAft>
            </a:pPr>
            <a:r>
              <a:rPr lang="en-US" dirty="0"/>
              <a:t>Again, the involvement of students needs to be voluntary and based on consent. This is a good starting point. Opt-out must be possible.</a:t>
            </a:r>
          </a:p>
          <a:p>
            <a:pPr>
              <a:spcBef>
                <a:spcPts val="900"/>
              </a:spcBef>
              <a:spcAft>
                <a:spcPts val="600"/>
              </a:spcAft>
            </a:pPr>
            <a:r>
              <a:rPr lang="en-US" dirty="0"/>
              <a:t>The school also needs to check:</a:t>
            </a:r>
          </a:p>
          <a:p>
            <a:pPr lvl="1">
              <a:spcBef>
                <a:spcPts val="900"/>
              </a:spcBef>
              <a:spcAft>
                <a:spcPts val="600"/>
              </a:spcAft>
            </a:pPr>
            <a:r>
              <a:rPr lang="en-US" dirty="0"/>
              <a:t>That the project will indeed ask for consent, and in an appropriate manner. This includes proper information.</a:t>
            </a:r>
          </a:p>
          <a:p>
            <a:pPr lvl="1">
              <a:spcBef>
                <a:spcPts val="900"/>
              </a:spcBef>
              <a:spcAft>
                <a:spcPts val="600"/>
              </a:spcAft>
            </a:pPr>
            <a:r>
              <a:rPr lang="en-US" dirty="0"/>
              <a:t>What data will be involved (not more than needed, if sensitive is this justified?) and what it will be used for (purposes), with whom it will be shared, how long it will be kept etc. In particular, whether this is fair, acceptable and foreseeable for the children involved. </a:t>
            </a:r>
          </a:p>
          <a:p>
            <a:pPr lvl="1">
              <a:spcBef>
                <a:spcPts val="900"/>
              </a:spcBef>
              <a:spcAft>
                <a:spcPts val="600"/>
              </a:spcAft>
            </a:pPr>
            <a:r>
              <a:rPr lang="en-US" dirty="0"/>
              <a:t>How the project will guarantee confidentiality and security of the information.</a:t>
            </a:r>
          </a:p>
          <a:p>
            <a:pPr lvl="1">
              <a:spcBef>
                <a:spcPts val="900"/>
              </a:spcBef>
              <a:spcAft>
                <a:spcPts val="600"/>
              </a:spcAft>
            </a:pPr>
            <a:r>
              <a:rPr lang="en-US" dirty="0"/>
              <a:t>Whether the project can guarantee data subject rights (e.g. child wants to withdraw consent, is there a procedure?). </a:t>
            </a:r>
          </a:p>
          <a:p>
            <a:pPr lvl="1"/>
            <a:endParaRPr lang="en-US" dirty="0"/>
          </a:p>
          <a:p>
            <a:pPr lvl="1"/>
            <a:endParaRPr lang="en-US" dirty="0"/>
          </a:p>
          <a:p>
            <a:pPr lvl="1"/>
            <a:endParaRPr lang="en-US" dirty="0"/>
          </a:p>
          <a:p>
            <a:pPr lvl="1"/>
            <a:endParaRPr lang="en-US" dirty="0"/>
          </a:p>
          <a:p>
            <a:pPr lvl="1"/>
            <a:endParaRPr lang="en-US" dirty="0"/>
          </a:p>
          <a:p>
            <a:pPr algn="ctr"/>
            <a:endParaRPr lang="en-US" dirty="0"/>
          </a:p>
        </p:txBody>
      </p:sp>
    </p:spTree>
    <p:extLst>
      <p:ext uri="{BB962C8B-B14F-4D97-AF65-F5344CB8AC3E}">
        <p14:creationId xmlns:p14="http://schemas.microsoft.com/office/powerpoint/2010/main" val="26713101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B789-C9EB-4FFB-838F-4B329DD77398}"/>
              </a:ext>
            </a:extLst>
          </p:cNvPr>
          <p:cNvSpPr>
            <a:spLocks noGrp="1"/>
          </p:cNvSpPr>
          <p:nvPr>
            <p:ph type="title"/>
          </p:nvPr>
        </p:nvSpPr>
        <p:spPr>
          <a:xfrm>
            <a:off x="562708" y="375138"/>
            <a:ext cx="9816123" cy="703385"/>
          </a:xfrm>
        </p:spPr>
        <p:txBody>
          <a:bodyPr/>
          <a:lstStyle/>
          <a:p>
            <a:pPr algn="ctr"/>
            <a:r>
              <a:rPr lang="en-US" dirty="0"/>
              <a:t>Example 4 </a:t>
            </a:r>
          </a:p>
        </p:txBody>
      </p:sp>
      <p:sp>
        <p:nvSpPr>
          <p:cNvPr id="3" name="Content Placeholder 2">
            <a:extLst>
              <a:ext uri="{FF2B5EF4-FFF2-40B4-BE49-F238E27FC236}">
                <a16:creationId xmlns:a16="http://schemas.microsoft.com/office/drawing/2014/main" id="{4184915A-464B-4373-880F-02D2B1808339}"/>
              </a:ext>
            </a:extLst>
          </p:cNvPr>
          <p:cNvSpPr>
            <a:spLocks noGrp="1"/>
          </p:cNvSpPr>
          <p:nvPr>
            <p:ph idx="1"/>
          </p:nvPr>
        </p:nvSpPr>
        <p:spPr>
          <a:xfrm>
            <a:off x="1537676" y="1266092"/>
            <a:ext cx="9816123" cy="4939324"/>
          </a:xfrm>
        </p:spPr>
        <p:txBody>
          <a:bodyPr>
            <a:normAutofit lnSpcReduction="10000"/>
          </a:bodyPr>
          <a:lstStyle/>
          <a:p>
            <a:pPr>
              <a:spcBef>
                <a:spcPts val="900"/>
              </a:spcBef>
              <a:spcAft>
                <a:spcPts val="600"/>
              </a:spcAft>
            </a:pPr>
            <a:r>
              <a:rPr lang="en-US" dirty="0"/>
              <a:t>Q: teachers want to use online tools for teaching. Or given the corona situation, online tools are the only option. Same for virtual/online visits etc. Can this be made obligatory and what to think about?</a:t>
            </a:r>
          </a:p>
          <a:p>
            <a:pPr>
              <a:spcBef>
                <a:spcPts val="900"/>
              </a:spcBef>
              <a:spcAft>
                <a:spcPts val="600"/>
              </a:spcAft>
            </a:pPr>
            <a:r>
              <a:rPr lang="en-US" dirty="0"/>
              <a:t>Distinction to be made between:</a:t>
            </a:r>
          </a:p>
          <a:p>
            <a:pPr lvl="1">
              <a:spcBef>
                <a:spcPts val="900"/>
              </a:spcBef>
              <a:spcAft>
                <a:spcPts val="600"/>
              </a:spcAft>
            </a:pPr>
            <a:r>
              <a:rPr lang="en-US" dirty="0"/>
              <a:t>Situation where the use of online tools is necessary for the school to fulfil its public task of teaching and running the school (e.g., Corona situation, needed to be able to provide education at all). No consent needed in this case.</a:t>
            </a:r>
          </a:p>
          <a:p>
            <a:pPr lvl="1">
              <a:spcBef>
                <a:spcPts val="900"/>
              </a:spcBef>
              <a:spcAft>
                <a:spcPts val="600"/>
              </a:spcAft>
            </a:pPr>
            <a:r>
              <a:rPr lang="en-US" dirty="0"/>
              <a:t>Situation where an online tool is used for optional activities (e.g., virtual school visit), consent is the best option in this case, so opt-out should be possible.</a:t>
            </a:r>
          </a:p>
          <a:p>
            <a:pPr lvl="1"/>
            <a:endParaRPr lang="en-US" dirty="0"/>
          </a:p>
          <a:p>
            <a:pPr lvl="1"/>
            <a:endParaRPr lang="en-US" dirty="0"/>
          </a:p>
          <a:p>
            <a:pPr lvl="1"/>
            <a:endParaRPr lang="en-US" dirty="0"/>
          </a:p>
          <a:p>
            <a:pPr lvl="1"/>
            <a:endParaRPr lang="en-US" dirty="0"/>
          </a:p>
          <a:p>
            <a:pPr lvl="1"/>
            <a:endParaRPr lang="en-US" dirty="0"/>
          </a:p>
          <a:p>
            <a:pPr algn="ctr"/>
            <a:endParaRPr lang="en-US" dirty="0"/>
          </a:p>
        </p:txBody>
      </p:sp>
    </p:spTree>
    <p:extLst>
      <p:ext uri="{BB962C8B-B14F-4D97-AF65-F5344CB8AC3E}">
        <p14:creationId xmlns:p14="http://schemas.microsoft.com/office/powerpoint/2010/main" val="15326981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B789-C9EB-4FFB-838F-4B329DD77398}"/>
              </a:ext>
            </a:extLst>
          </p:cNvPr>
          <p:cNvSpPr>
            <a:spLocks noGrp="1"/>
          </p:cNvSpPr>
          <p:nvPr>
            <p:ph type="title"/>
          </p:nvPr>
        </p:nvSpPr>
        <p:spPr>
          <a:xfrm>
            <a:off x="562708" y="375138"/>
            <a:ext cx="9816123" cy="703385"/>
          </a:xfrm>
        </p:spPr>
        <p:txBody>
          <a:bodyPr/>
          <a:lstStyle/>
          <a:p>
            <a:pPr algn="ctr"/>
            <a:r>
              <a:rPr lang="en-US" dirty="0"/>
              <a:t>Example 4  (continued)</a:t>
            </a:r>
          </a:p>
        </p:txBody>
      </p:sp>
      <p:sp>
        <p:nvSpPr>
          <p:cNvPr id="3" name="Content Placeholder 2">
            <a:extLst>
              <a:ext uri="{FF2B5EF4-FFF2-40B4-BE49-F238E27FC236}">
                <a16:creationId xmlns:a16="http://schemas.microsoft.com/office/drawing/2014/main" id="{4184915A-464B-4373-880F-02D2B1808339}"/>
              </a:ext>
            </a:extLst>
          </p:cNvPr>
          <p:cNvSpPr>
            <a:spLocks noGrp="1"/>
          </p:cNvSpPr>
          <p:nvPr>
            <p:ph idx="1"/>
          </p:nvPr>
        </p:nvSpPr>
        <p:spPr>
          <a:xfrm>
            <a:off x="1537676" y="1266092"/>
            <a:ext cx="9816123" cy="4939324"/>
          </a:xfrm>
        </p:spPr>
        <p:txBody>
          <a:bodyPr>
            <a:normAutofit fontScale="85000" lnSpcReduction="20000"/>
          </a:bodyPr>
          <a:lstStyle/>
          <a:p>
            <a:pPr>
              <a:spcBef>
                <a:spcPts val="900"/>
              </a:spcBef>
              <a:spcAft>
                <a:spcPts val="600"/>
              </a:spcAft>
            </a:pPr>
            <a:r>
              <a:rPr lang="en-US" dirty="0"/>
              <a:t>In both cases:</a:t>
            </a:r>
          </a:p>
          <a:p>
            <a:pPr lvl="1" algn="just">
              <a:spcBef>
                <a:spcPts val="900"/>
              </a:spcBef>
              <a:spcAft>
                <a:spcPts val="600"/>
              </a:spcAft>
            </a:pPr>
            <a:r>
              <a:rPr lang="en-US" dirty="0"/>
              <a:t>Schools must make sure to pick reliable, safe and secure solutions. </a:t>
            </a:r>
          </a:p>
          <a:p>
            <a:pPr lvl="1" algn="just">
              <a:spcBef>
                <a:spcPts val="900"/>
              </a:spcBef>
              <a:spcAft>
                <a:spcPts val="600"/>
              </a:spcAft>
            </a:pPr>
            <a:r>
              <a:rPr lang="en-US" dirty="0"/>
              <a:t>Using online tools should not lead to excessive additional data gathering (data minimization applies, only gather what you need), or to keeping data longer, or to using it for new and other purposes (if this is intended, consent should always be asked).</a:t>
            </a:r>
          </a:p>
          <a:p>
            <a:pPr lvl="1" algn="just">
              <a:spcBef>
                <a:spcPts val="900"/>
              </a:spcBef>
              <a:spcAft>
                <a:spcPts val="600"/>
              </a:spcAft>
            </a:pPr>
            <a:r>
              <a:rPr lang="en-US" dirty="0"/>
              <a:t>If extra data is gathered and used by the school, this should be made clear (transparency) and should be fair.  </a:t>
            </a:r>
          </a:p>
          <a:p>
            <a:pPr lvl="1" algn="just">
              <a:spcBef>
                <a:spcPts val="900"/>
              </a:spcBef>
              <a:spcAft>
                <a:spcPts val="600"/>
              </a:spcAft>
            </a:pPr>
            <a:r>
              <a:rPr lang="en-US" dirty="0"/>
              <a:t>Schools should also make sure to do their due diligence on what information the platform may use for its own purposes and make sure to inform about this as well. The children and parents should not be demanded to do this for themselves. </a:t>
            </a:r>
          </a:p>
          <a:p>
            <a:pPr lvl="1" algn="just">
              <a:spcBef>
                <a:spcPts val="900"/>
              </a:spcBef>
              <a:spcAft>
                <a:spcPts val="600"/>
              </a:spcAft>
            </a:pPr>
            <a:r>
              <a:rPr lang="en-US" dirty="0"/>
              <a:t>Video options should as best practice be based on consent, not forced (so child is free to use this or not).</a:t>
            </a:r>
          </a:p>
          <a:p>
            <a:pPr lvl="1" algn="just">
              <a:spcBef>
                <a:spcPts val="900"/>
              </a:spcBef>
              <a:spcAft>
                <a:spcPts val="600"/>
              </a:spcAft>
            </a:pPr>
            <a:r>
              <a:rPr lang="en-US" dirty="0"/>
              <a:t>Sharing of video and images (e.g., “group photo” with everyone’s cameras on, to share on social media) should be based on consent as well, just as in real life.</a:t>
            </a:r>
          </a:p>
          <a:p>
            <a:pPr lvl="1"/>
            <a:endParaRPr lang="en-US" dirty="0"/>
          </a:p>
          <a:p>
            <a:pPr lvl="1"/>
            <a:endParaRPr lang="en-US" dirty="0"/>
          </a:p>
          <a:p>
            <a:pPr lvl="1"/>
            <a:endParaRPr lang="en-US" dirty="0"/>
          </a:p>
          <a:p>
            <a:pPr lvl="1"/>
            <a:endParaRPr lang="en-US" dirty="0"/>
          </a:p>
          <a:p>
            <a:pPr lvl="1"/>
            <a:endParaRPr lang="en-US" dirty="0"/>
          </a:p>
          <a:p>
            <a:pPr algn="ctr"/>
            <a:endParaRPr lang="en-US" dirty="0"/>
          </a:p>
        </p:txBody>
      </p:sp>
    </p:spTree>
    <p:extLst>
      <p:ext uri="{BB962C8B-B14F-4D97-AF65-F5344CB8AC3E}">
        <p14:creationId xmlns:p14="http://schemas.microsoft.com/office/powerpoint/2010/main" val="19080395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B789-C9EB-4FFB-838F-4B329DD77398}"/>
              </a:ext>
            </a:extLst>
          </p:cNvPr>
          <p:cNvSpPr>
            <a:spLocks noGrp="1"/>
          </p:cNvSpPr>
          <p:nvPr>
            <p:ph type="title"/>
          </p:nvPr>
        </p:nvSpPr>
        <p:spPr>
          <a:xfrm>
            <a:off x="562708" y="375138"/>
            <a:ext cx="9816123" cy="703385"/>
          </a:xfrm>
        </p:spPr>
        <p:txBody>
          <a:bodyPr/>
          <a:lstStyle/>
          <a:p>
            <a:pPr algn="ctr"/>
            <a:r>
              <a:rPr lang="en-US" dirty="0"/>
              <a:t>Example 5</a:t>
            </a:r>
          </a:p>
        </p:txBody>
      </p:sp>
      <p:sp>
        <p:nvSpPr>
          <p:cNvPr id="3" name="Content Placeholder 2">
            <a:extLst>
              <a:ext uri="{FF2B5EF4-FFF2-40B4-BE49-F238E27FC236}">
                <a16:creationId xmlns:a16="http://schemas.microsoft.com/office/drawing/2014/main" id="{4184915A-464B-4373-880F-02D2B1808339}"/>
              </a:ext>
            </a:extLst>
          </p:cNvPr>
          <p:cNvSpPr>
            <a:spLocks noGrp="1"/>
          </p:cNvSpPr>
          <p:nvPr>
            <p:ph idx="1"/>
          </p:nvPr>
        </p:nvSpPr>
        <p:spPr>
          <a:xfrm>
            <a:off x="1537676" y="1297354"/>
            <a:ext cx="9816123" cy="4908062"/>
          </a:xfrm>
        </p:spPr>
        <p:txBody>
          <a:bodyPr>
            <a:normAutofit fontScale="70000" lnSpcReduction="20000"/>
          </a:bodyPr>
          <a:lstStyle/>
          <a:p>
            <a:pPr algn="just">
              <a:spcBef>
                <a:spcPts val="900"/>
              </a:spcBef>
              <a:spcAft>
                <a:spcPts val="600"/>
              </a:spcAft>
            </a:pPr>
            <a:r>
              <a:rPr lang="en-US" dirty="0"/>
              <a:t>Q: Teacher wants to keep records on their students and apply a holistic approach to their development. Out of good intentions, the teacher makes some notes that contain gender identity, some health data, etc. and shares this with other teachers.</a:t>
            </a:r>
          </a:p>
          <a:p>
            <a:pPr algn="just">
              <a:spcBef>
                <a:spcPts val="900"/>
              </a:spcBef>
              <a:spcAft>
                <a:spcPts val="600"/>
              </a:spcAft>
            </a:pPr>
            <a:endParaRPr lang="en-US" dirty="0"/>
          </a:p>
          <a:p>
            <a:pPr algn="just">
              <a:spcBef>
                <a:spcPts val="900"/>
              </a:spcBef>
              <a:spcAft>
                <a:spcPts val="600"/>
              </a:spcAft>
            </a:pPr>
            <a:r>
              <a:rPr lang="en-US" dirty="0"/>
              <a:t>Keeping a performance record and gathering related information on students may be needed to carry out the public task of teaching. In most countries, procedures for recording and reporting are in place, that define the fields of data that need to be gathered. There is no reason to ask for consent for this, this has another legal ground (public task). Keeping additional records may not be as easily justified under this public task reason and should be avoided.</a:t>
            </a:r>
          </a:p>
          <a:p>
            <a:pPr algn="just">
              <a:spcBef>
                <a:spcPts val="900"/>
              </a:spcBef>
              <a:spcAft>
                <a:spcPts val="600"/>
              </a:spcAft>
            </a:pPr>
            <a:r>
              <a:rPr lang="en-US" dirty="0"/>
              <a:t>Keeping additional records becomes particularly worrisome when sensitive elements are involved, especially special categories of data. Such data should as a rule not be processed, unless specific legal obligations apply.</a:t>
            </a:r>
          </a:p>
          <a:p>
            <a:pPr algn="just">
              <a:spcBef>
                <a:spcPts val="900"/>
              </a:spcBef>
              <a:spcAft>
                <a:spcPts val="600"/>
              </a:spcAft>
            </a:pPr>
            <a:r>
              <a:rPr lang="en-US" dirty="0"/>
              <a:t>However: the GDPR applies to structured processing of data only. It does not prevent teachers from speaking to students and knowing certain relevant elements, or orally sharing information with colleagues in confidence. It should however not be mentioned in reports, or overviews of sensitive elements should not be kept </a:t>
            </a:r>
            <a:r>
              <a:rPr lang="en-US"/>
              <a:t>and shared.</a:t>
            </a:r>
            <a:endParaRPr lang="en-US" dirty="0"/>
          </a:p>
          <a:p>
            <a:pPr>
              <a:spcBef>
                <a:spcPts val="900"/>
              </a:spcBef>
              <a:spcAft>
                <a:spcPts val="600"/>
              </a:spcAft>
            </a:pPr>
            <a:endParaRPr lang="en-US" dirty="0"/>
          </a:p>
          <a:p>
            <a:pPr lvl="1"/>
            <a:endParaRPr lang="en-US" dirty="0"/>
          </a:p>
          <a:p>
            <a:pPr lvl="1"/>
            <a:endParaRPr lang="en-US" dirty="0"/>
          </a:p>
          <a:p>
            <a:pPr lvl="1"/>
            <a:endParaRPr lang="en-US" dirty="0"/>
          </a:p>
          <a:p>
            <a:pPr lvl="1"/>
            <a:endParaRPr lang="en-US" dirty="0"/>
          </a:p>
          <a:p>
            <a:pPr lvl="1"/>
            <a:endParaRPr lang="en-US" dirty="0"/>
          </a:p>
          <a:p>
            <a:pPr algn="ctr"/>
            <a:endParaRPr lang="en-US" dirty="0"/>
          </a:p>
        </p:txBody>
      </p:sp>
    </p:spTree>
    <p:extLst>
      <p:ext uri="{BB962C8B-B14F-4D97-AF65-F5344CB8AC3E}">
        <p14:creationId xmlns:p14="http://schemas.microsoft.com/office/powerpoint/2010/main" val="22567668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4DCE1-9127-4651-B297-AD2B607BC91C}"/>
              </a:ext>
            </a:extLst>
          </p:cNvPr>
          <p:cNvSpPr>
            <a:spLocks noGrp="1"/>
          </p:cNvSpPr>
          <p:nvPr>
            <p:ph type="title"/>
          </p:nvPr>
        </p:nvSpPr>
        <p:spPr>
          <a:xfrm>
            <a:off x="1766276" y="365125"/>
            <a:ext cx="9587523" cy="1325563"/>
          </a:xfrm>
        </p:spPr>
        <p:txBody>
          <a:bodyPr/>
          <a:lstStyle/>
          <a:p>
            <a:r>
              <a:rPr lang="en-US" dirty="0"/>
              <a:t>QUESTIONS? </a:t>
            </a:r>
          </a:p>
        </p:txBody>
      </p:sp>
    </p:spTree>
    <p:extLst>
      <p:ext uri="{BB962C8B-B14F-4D97-AF65-F5344CB8AC3E}">
        <p14:creationId xmlns:p14="http://schemas.microsoft.com/office/powerpoint/2010/main" val="42454633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4DCE1-9127-4651-B297-AD2B607BC91C}"/>
              </a:ext>
            </a:extLst>
          </p:cNvPr>
          <p:cNvSpPr>
            <a:spLocks noGrp="1"/>
          </p:cNvSpPr>
          <p:nvPr>
            <p:ph type="title"/>
          </p:nvPr>
        </p:nvSpPr>
        <p:spPr>
          <a:xfrm>
            <a:off x="1766276" y="1318661"/>
            <a:ext cx="8917765" cy="5005136"/>
          </a:xfrm>
        </p:spPr>
        <p:txBody>
          <a:bodyPr>
            <a:normAutofit fontScale="90000"/>
          </a:bodyPr>
          <a:lstStyle/>
          <a:p>
            <a:r>
              <a:rPr lang="en-US" sz="2800" dirty="0"/>
              <a:t>Presentation by Pieter Gryffroy, Timelex (</a:t>
            </a:r>
            <a:r>
              <a:rPr lang="en-US" sz="2800" dirty="0">
                <a:hlinkClick r:id="rId3"/>
              </a:rPr>
              <a:t>www.timelex.eu</a:t>
            </a:r>
            <a:r>
              <a:rPr lang="en-US" sz="2800" dirty="0"/>
              <a:t>) in the context of the RAYUELA project (</a:t>
            </a:r>
            <a:r>
              <a:rPr lang="en-US" sz="2800" dirty="0">
                <a:hlinkClick r:id="rId4"/>
              </a:rPr>
              <a:t>https://www.rayuela-h2020.eu/</a:t>
            </a:r>
            <a:r>
              <a:rPr lang="en-US" sz="2800" dirty="0"/>
              <a:t> ).</a:t>
            </a:r>
            <a:br>
              <a:rPr lang="en-US" sz="2800" dirty="0"/>
            </a:br>
            <a:br>
              <a:rPr lang="en-US" sz="2800" dirty="0"/>
            </a:br>
            <a:r>
              <a:rPr lang="en-US" sz="2800" dirty="0"/>
              <a:t>All views expressed in this presentation are the Author’s own. They do not represent an official position of Timelex, the RAYUELA project or the European Commission. This presentation does not constitute legal advice. </a:t>
            </a:r>
            <a:br>
              <a:rPr lang="en-US" sz="2800" dirty="0"/>
            </a:br>
            <a:br>
              <a:rPr lang="en-US" sz="2800" dirty="0"/>
            </a:br>
            <a:r>
              <a:rPr lang="en-US" sz="2800" dirty="0"/>
              <a:t>If you want to re-use this presentation (other than </a:t>
            </a:r>
            <a:r>
              <a:rPr lang="en-US" sz="2800"/>
              <a:t>consulting it) or </a:t>
            </a:r>
            <a:r>
              <a:rPr lang="en-US" sz="2800" dirty="0"/>
              <a:t>organize a webinar dealing with legal and ethical aspects of data management in schools, please reach out to the RAYUELA project through the contact form </a:t>
            </a:r>
            <a:r>
              <a:rPr lang="en-US" sz="2800" dirty="0">
                <a:hlinkClick r:id="rId5"/>
              </a:rPr>
              <a:t>https://www.rayuela-h2020.eu/contact/</a:t>
            </a:r>
            <a:r>
              <a:rPr lang="en-US" sz="2800" dirty="0"/>
              <a:t> .</a:t>
            </a:r>
            <a:br>
              <a:rPr lang="en-US" sz="2800" dirty="0"/>
            </a:br>
            <a:br>
              <a:rPr lang="en-US" sz="2800" dirty="0"/>
            </a:br>
            <a:br>
              <a:rPr lang="en-US" dirty="0"/>
            </a:br>
            <a:endParaRPr lang="en-US" dirty="0"/>
          </a:p>
        </p:txBody>
      </p:sp>
    </p:spTree>
    <p:extLst>
      <p:ext uri="{BB962C8B-B14F-4D97-AF65-F5344CB8AC3E}">
        <p14:creationId xmlns:p14="http://schemas.microsoft.com/office/powerpoint/2010/main" val="19989798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E0C06B08-2C64-400D-840D-C4A90E4A0424}" vid="{6C3DB6B2-C69A-423F-9B78-5DFFC7229241}"/>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9824EA01D988C4BA7826E4B250F0F11" ma:contentTypeVersion="10" ma:contentTypeDescription="Create a new document." ma:contentTypeScope="" ma:versionID="2c43526a3f21f8e749ed4512ff1472d3">
  <xsd:schema xmlns:xsd="http://www.w3.org/2001/XMLSchema" xmlns:xs="http://www.w3.org/2001/XMLSchema" xmlns:p="http://schemas.microsoft.com/office/2006/metadata/properties" xmlns:ns2="83f16b9b-82b6-4daf-aa4a-ab7260416188" targetNamespace="http://schemas.microsoft.com/office/2006/metadata/properties" ma:root="true" ma:fieldsID="c7434b4c4446f48bf3ca6a8ca5840746" ns2:_="">
    <xsd:import namespace="83f16b9b-82b6-4daf-aa4a-ab7260416188"/>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f16b9b-82b6-4daf-aa4a-ab726041618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2958EF2-D847-43F6-A65D-DC7C6B47DA8D}">
  <ds:schemaRefs>
    <ds:schemaRef ds:uri="http://schemas.microsoft.com/sharepoint/v3/contenttype/forms"/>
  </ds:schemaRefs>
</ds:datastoreItem>
</file>

<file path=customXml/itemProps2.xml><?xml version="1.0" encoding="utf-8"?>
<ds:datastoreItem xmlns:ds="http://schemas.openxmlformats.org/officeDocument/2006/customXml" ds:itemID="{350AFA19-D828-474E-B196-435A5A4DBFA9}">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252E45F5-F5C3-4426-B3F5-DF998820696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3f16b9b-82b6-4daf-aa4a-ab726041618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RAYUELA PRESENTATION</Template>
  <TotalTime>217</TotalTime>
  <Words>2641</Words>
  <Application>Microsoft Office PowerPoint</Application>
  <PresentationFormat>Widescreen</PresentationFormat>
  <Paragraphs>145</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Calibri Light</vt:lpstr>
      <vt:lpstr>Office Theme</vt:lpstr>
      <vt:lpstr>Data Management and ethical challenges for open schools</vt:lpstr>
      <vt:lpstr>Introduction to the legal part (I)</vt:lpstr>
      <vt:lpstr>Introduction to the legal part (II)</vt:lpstr>
      <vt:lpstr>PowerPoint Presentation</vt:lpstr>
      <vt:lpstr> Personal data: what is it? </vt:lpstr>
      <vt:lpstr>Principles of data management under the GDPR </vt:lpstr>
      <vt:lpstr>Principles of data management under the GDPR (2) </vt:lpstr>
      <vt:lpstr>Principles of data management under the GDPR (3) </vt:lpstr>
      <vt:lpstr>Some other GDPR basics</vt:lpstr>
      <vt:lpstr>Some other GDPR basics (2)</vt:lpstr>
      <vt:lpstr>Some other GDPR basics (3)</vt:lpstr>
      <vt:lpstr>GDPR + : camera use, video, pictures </vt:lpstr>
      <vt:lpstr>PowerPoint Presentation</vt:lpstr>
      <vt:lpstr>Example 1 </vt:lpstr>
      <vt:lpstr>Example 2 </vt:lpstr>
      <vt:lpstr>Example 3 </vt:lpstr>
      <vt:lpstr>Example 4 </vt:lpstr>
      <vt:lpstr>Example 4  (continued)</vt:lpstr>
      <vt:lpstr>Example 5</vt:lpstr>
      <vt:lpstr>QUESTIONS? </vt:lpstr>
      <vt:lpstr>Presentation by Pieter Gryffroy, Timelex (www.timelex.eu) in the context of the RAYUELA project (https://www.rayuela-h2020.eu/ ).  All views expressed in this presentation are the Author’s own. They do not represent an official position of Timelex, the RAYUELA project or the European Commission. This presentation does not constitute legal advice.   If you want to re-use this presentation (other than consulting it) or organize a webinar dealing with legal and ethical aspects of data management in schools, please reach out to the RAYUELA project through the contact form https://www.rayuela-h2020.eu/contact/ .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Pieter Gryffroy</dc:creator>
  <cp:lastModifiedBy>Pieter Gryffroy</cp:lastModifiedBy>
  <cp:revision>1</cp:revision>
  <dcterms:created xsi:type="dcterms:W3CDTF">2021-10-07T13:27:06Z</dcterms:created>
  <dcterms:modified xsi:type="dcterms:W3CDTF">2021-10-27T13:14:52Z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0x010100C9824EA01D988C4BA7826E4B250F0F11</vt:lpwstr>
  </property>
</Properties>
</file>